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57" r:id="rId5"/>
    <p:sldId id="258" r:id="rId6"/>
    <p:sldId id="259"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31263F-F616-4940-BD89-C33DBF97D768}" v="11" dt="2024-06-14T17:31:44.8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1" d="100"/>
          <a:sy n="71" d="100"/>
        </p:scale>
        <p:origin x="109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userId="02bcb6dd-12ed-4c8a-8701-2dc4a41a6981" providerId="ADAL" clId="{6931263F-F616-4940-BD89-C33DBF97D768}"/>
    <pc:docChg chg="undo custSel addSld modSld sldOrd">
      <pc:chgData name="Thomas" userId="02bcb6dd-12ed-4c8a-8701-2dc4a41a6981" providerId="ADAL" clId="{6931263F-F616-4940-BD89-C33DBF97D768}" dt="2024-06-14T20:19:12.734" v="64" actId="20577"/>
      <pc:docMkLst>
        <pc:docMk/>
      </pc:docMkLst>
      <pc:sldChg chg="modSp mod">
        <pc:chgData name="Thomas" userId="02bcb6dd-12ed-4c8a-8701-2dc4a41a6981" providerId="ADAL" clId="{6931263F-F616-4940-BD89-C33DBF97D768}" dt="2024-06-14T17:31:24.095" v="43" actId="27636"/>
        <pc:sldMkLst>
          <pc:docMk/>
          <pc:sldMk cId="1994046981" sldId="256"/>
        </pc:sldMkLst>
        <pc:spChg chg="mod">
          <ac:chgData name="Thomas" userId="02bcb6dd-12ed-4c8a-8701-2dc4a41a6981" providerId="ADAL" clId="{6931263F-F616-4940-BD89-C33DBF97D768}" dt="2024-06-14T17:31:23.929" v="42"/>
          <ac:spMkLst>
            <pc:docMk/>
            <pc:sldMk cId="1994046981" sldId="256"/>
            <ac:spMk id="2" creationId="{A656D46C-15E6-2BD5-60EF-B6490A6AAD7D}"/>
          </ac:spMkLst>
        </pc:spChg>
        <pc:spChg chg="mod">
          <ac:chgData name="Thomas" userId="02bcb6dd-12ed-4c8a-8701-2dc4a41a6981" providerId="ADAL" clId="{6931263F-F616-4940-BD89-C33DBF97D768}" dt="2024-06-14T17:31:24.095" v="43" actId="27636"/>
          <ac:spMkLst>
            <pc:docMk/>
            <pc:sldMk cId="1994046981" sldId="256"/>
            <ac:spMk id="3" creationId="{3E70F239-D717-969E-4F73-459FC96282AB}"/>
          </ac:spMkLst>
        </pc:spChg>
      </pc:sldChg>
      <pc:sldChg chg="addSp delSp modSp mod ord setBg delDesignElem">
        <pc:chgData name="Thomas" userId="02bcb6dd-12ed-4c8a-8701-2dc4a41a6981" providerId="ADAL" clId="{6931263F-F616-4940-BD89-C33DBF97D768}" dt="2024-06-14T17:31:50.908" v="47" actId="14100"/>
        <pc:sldMkLst>
          <pc:docMk/>
          <pc:sldMk cId="567412094" sldId="257"/>
        </pc:sldMkLst>
        <pc:spChg chg="mod">
          <ac:chgData name="Thomas" userId="02bcb6dd-12ed-4c8a-8701-2dc4a41a6981" providerId="ADAL" clId="{6931263F-F616-4940-BD89-C33DBF97D768}" dt="2024-06-14T17:31:10.911" v="41" actId="26606"/>
          <ac:spMkLst>
            <pc:docMk/>
            <pc:sldMk cId="567412094" sldId="257"/>
            <ac:spMk id="2" creationId="{5AB6858C-1ACE-CF60-E961-5023C32A93AF}"/>
          </ac:spMkLst>
        </pc:spChg>
        <pc:spChg chg="mod">
          <ac:chgData name="Thomas" userId="02bcb6dd-12ed-4c8a-8701-2dc4a41a6981" providerId="ADAL" clId="{6931263F-F616-4940-BD89-C33DBF97D768}" dt="2024-06-14T17:31:23.929" v="42"/>
          <ac:spMkLst>
            <pc:docMk/>
            <pc:sldMk cId="567412094" sldId="257"/>
            <ac:spMk id="10" creationId="{A9AB42DF-AB24-F6FD-5203-7E4EA25896C6}"/>
          </ac:spMkLst>
        </pc:spChg>
        <pc:grpChg chg="add del">
          <ac:chgData name="Thomas" userId="02bcb6dd-12ed-4c8a-8701-2dc4a41a6981" providerId="ADAL" clId="{6931263F-F616-4940-BD89-C33DBF97D768}" dt="2024-06-14T17:31:10.911" v="41" actId="26606"/>
          <ac:grpSpMkLst>
            <pc:docMk/>
            <pc:sldMk cId="567412094" sldId="257"/>
            <ac:grpSpMk id="17" creationId="{114ED94A-C85D-4CD3-4205-438D21CE6B38}"/>
          </ac:grpSpMkLst>
        </pc:grpChg>
        <pc:picChg chg="mod">
          <ac:chgData name="Thomas" userId="02bcb6dd-12ed-4c8a-8701-2dc4a41a6981" providerId="ADAL" clId="{6931263F-F616-4940-BD89-C33DBF97D768}" dt="2024-06-14T17:31:50.908" v="47" actId="14100"/>
          <ac:picMkLst>
            <pc:docMk/>
            <pc:sldMk cId="567412094" sldId="257"/>
            <ac:picMk id="12" creationId="{E4A76B08-EC90-321F-7DA0-BB9913F9B82D}"/>
          </ac:picMkLst>
        </pc:picChg>
      </pc:sldChg>
      <pc:sldChg chg="modSp mod">
        <pc:chgData name="Thomas" userId="02bcb6dd-12ed-4c8a-8701-2dc4a41a6981" providerId="ADAL" clId="{6931263F-F616-4940-BD89-C33DBF97D768}" dt="2024-06-14T17:31:54.769" v="48" actId="1076"/>
        <pc:sldMkLst>
          <pc:docMk/>
          <pc:sldMk cId="2265089995" sldId="258"/>
        </pc:sldMkLst>
        <pc:spChg chg="mod">
          <ac:chgData name="Thomas" userId="02bcb6dd-12ed-4c8a-8701-2dc4a41a6981" providerId="ADAL" clId="{6931263F-F616-4940-BD89-C33DBF97D768}" dt="2024-06-14T17:31:23.929" v="42"/>
          <ac:spMkLst>
            <pc:docMk/>
            <pc:sldMk cId="2265089995" sldId="258"/>
            <ac:spMk id="2" creationId="{58D67C5B-8A72-402F-E328-49034A7BAB23}"/>
          </ac:spMkLst>
        </pc:spChg>
        <pc:picChg chg="mod">
          <ac:chgData name="Thomas" userId="02bcb6dd-12ed-4c8a-8701-2dc4a41a6981" providerId="ADAL" clId="{6931263F-F616-4940-BD89-C33DBF97D768}" dt="2024-06-14T17:31:54.769" v="48" actId="1076"/>
          <ac:picMkLst>
            <pc:docMk/>
            <pc:sldMk cId="2265089995" sldId="258"/>
            <ac:picMk id="5" creationId="{B5B97D26-BDF5-C333-DAD4-377F51D42D1F}"/>
          </ac:picMkLst>
        </pc:picChg>
      </pc:sldChg>
      <pc:sldChg chg="modSp mod">
        <pc:chgData name="Thomas" userId="02bcb6dd-12ed-4c8a-8701-2dc4a41a6981" providerId="ADAL" clId="{6931263F-F616-4940-BD89-C33DBF97D768}" dt="2024-06-14T17:31:59.927" v="49" actId="1076"/>
        <pc:sldMkLst>
          <pc:docMk/>
          <pc:sldMk cId="2715563020" sldId="259"/>
        </pc:sldMkLst>
        <pc:spChg chg="mod">
          <ac:chgData name="Thomas" userId="02bcb6dd-12ed-4c8a-8701-2dc4a41a6981" providerId="ADAL" clId="{6931263F-F616-4940-BD89-C33DBF97D768}" dt="2024-06-14T17:31:23.929" v="42"/>
          <ac:spMkLst>
            <pc:docMk/>
            <pc:sldMk cId="2715563020" sldId="259"/>
            <ac:spMk id="2" creationId="{A60E9795-1261-E031-D4DB-363318431B6F}"/>
          </ac:spMkLst>
        </pc:spChg>
        <pc:picChg chg="mod">
          <ac:chgData name="Thomas" userId="02bcb6dd-12ed-4c8a-8701-2dc4a41a6981" providerId="ADAL" clId="{6931263F-F616-4940-BD89-C33DBF97D768}" dt="2024-06-14T17:31:59.927" v="49" actId="1076"/>
          <ac:picMkLst>
            <pc:docMk/>
            <pc:sldMk cId="2715563020" sldId="259"/>
            <ac:picMk id="5" creationId="{F3F497BD-E122-B54F-621C-B23564E3B4B5}"/>
          </ac:picMkLst>
        </pc:picChg>
      </pc:sldChg>
      <pc:sldChg chg="modSp mod">
        <pc:chgData name="Thomas" userId="02bcb6dd-12ed-4c8a-8701-2dc4a41a6981" providerId="ADAL" clId="{6931263F-F616-4940-BD89-C33DBF97D768}" dt="2024-06-14T17:32:05.556" v="50" actId="1076"/>
        <pc:sldMkLst>
          <pc:docMk/>
          <pc:sldMk cId="3831585742" sldId="260"/>
        </pc:sldMkLst>
        <pc:spChg chg="mod">
          <ac:chgData name="Thomas" userId="02bcb6dd-12ed-4c8a-8701-2dc4a41a6981" providerId="ADAL" clId="{6931263F-F616-4940-BD89-C33DBF97D768}" dt="2024-06-14T17:31:23.929" v="42"/>
          <ac:spMkLst>
            <pc:docMk/>
            <pc:sldMk cId="3831585742" sldId="260"/>
            <ac:spMk id="2" creationId="{5C2C9C1C-A840-5EC0-1ECD-EC5103BED1AD}"/>
          </ac:spMkLst>
        </pc:spChg>
        <pc:picChg chg="mod">
          <ac:chgData name="Thomas" userId="02bcb6dd-12ed-4c8a-8701-2dc4a41a6981" providerId="ADAL" clId="{6931263F-F616-4940-BD89-C33DBF97D768}" dt="2024-06-14T17:32:05.556" v="50" actId="1076"/>
          <ac:picMkLst>
            <pc:docMk/>
            <pc:sldMk cId="3831585742" sldId="260"/>
            <ac:picMk id="8" creationId="{3F7AEDF9-ACA2-2A53-4F48-1C74F5CCC581}"/>
          </ac:picMkLst>
        </pc:picChg>
      </pc:sldChg>
      <pc:sldChg chg="addSp delSp modSp mod setBg setClrOvrMap">
        <pc:chgData name="Thomas" userId="02bcb6dd-12ed-4c8a-8701-2dc4a41a6981" providerId="ADAL" clId="{6931263F-F616-4940-BD89-C33DBF97D768}" dt="2024-06-14T20:19:12.734" v="64" actId="20577"/>
        <pc:sldMkLst>
          <pc:docMk/>
          <pc:sldMk cId="3357023983" sldId="261"/>
        </pc:sldMkLst>
        <pc:spChg chg="del">
          <ac:chgData name="Thomas" userId="02bcb6dd-12ed-4c8a-8701-2dc4a41a6981" providerId="ADAL" clId="{6931263F-F616-4940-BD89-C33DBF97D768}" dt="2024-06-14T10:11:42.924" v="14" actId="478"/>
          <ac:spMkLst>
            <pc:docMk/>
            <pc:sldMk cId="3357023983" sldId="261"/>
            <ac:spMk id="2" creationId="{514CB15C-BE78-D8A3-A25E-36E49F3E4598}"/>
          </ac:spMkLst>
        </pc:spChg>
        <pc:spChg chg="del">
          <ac:chgData name="Thomas" userId="02bcb6dd-12ed-4c8a-8701-2dc4a41a6981" providerId="ADAL" clId="{6931263F-F616-4940-BD89-C33DBF97D768}" dt="2024-06-14T10:09:49.564" v="0"/>
          <ac:spMkLst>
            <pc:docMk/>
            <pc:sldMk cId="3357023983" sldId="261"/>
            <ac:spMk id="3" creationId="{DFE75438-66C0-80A0-2FDE-726C95D5F70E}"/>
          </ac:spMkLst>
        </pc:spChg>
        <pc:spChg chg="add del mod">
          <ac:chgData name="Thomas" userId="02bcb6dd-12ed-4c8a-8701-2dc4a41a6981" providerId="ADAL" clId="{6931263F-F616-4940-BD89-C33DBF97D768}" dt="2024-06-14T20:19:12.734" v="64" actId="20577"/>
          <ac:spMkLst>
            <pc:docMk/>
            <pc:sldMk cId="3357023983" sldId="261"/>
            <ac:spMk id="4" creationId="{E0DA2488-4F3C-EDCB-8D71-B45351925647}"/>
          </ac:spMkLst>
        </pc:spChg>
        <pc:spChg chg="add del mod">
          <ac:chgData name="Thomas" userId="02bcb6dd-12ed-4c8a-8701-2dc4a41a6981" providerId="ADAL" clId="{6931263F-F616-4940-BD89-C33DBF97D768}" dt="2024-06-14T10:11:44.710" v="15" actId="478"/>
          <ac:spMkLst>
            <pc:docMk/>
            <pc:sldMk cId="3357023983" sldId="261"/>
            <ac:spMk id="6" creationId="{63D456F2-A7E5-3987-2F9F-ADDDE3C331B1}"/>
          </ac:spMkLst>
        </pc:spChg>
        <pc:spChg chg="add del">
          <ac:chgData name="Thomas" userId="02bcb6dd-12ed-4c8a-8701-2dc4a41a6981" providerId="ADAL" clId="{6931263F-F616-4940-BD89-C33DBF97D768}" dt="2024-06-14T17:30:58.896" v="30" actId="26606"/>
          <ac:spMkLst>
            <pc:docMk/>
            <pc:sldMk cId="3357023983" sldId="261"/>
            <ac:spMk id="9" creationId="{324E43EB-867C-4B35-9A5C-E435157C7297}"/>
          </ac:spMkLst>
        </pc:spChg>
        <pc:spChg chg="add del">
          <ac:chgData name="Thomas" userId="02bcb6dd-12ed-4c8a-8701-2dc4a41a6981" providerId="ADAL" clId="{6931263F-F616-4940-BD89-C33DBF97D768}" dt="2024-06-14T17:31:01.835" v="34" actId="26606"/>
          <ac:spMkLst>
            <pc:docMk/>
            <pc:sldMk cId="3357023983" sldId="261"/>
            <ac:spMk id="10" creationId="{6E0488BA-180E-40D8-8350-4B179179556B}"/>
          </ac:spMkLst>
        </pc:spChg>
        <pc:spChg chg="add del">
          <ac:chgData name="Thomas" userId="02bcb6dd-12ed-4c8a-8701-2dc4a41a6981" providerId="ADAL" clId="{6931263F-F616-4940-BD89-C33DBF97D768}" dt="2024-06-14T17:30:58.896" v="30" actId="26606"/>
          <ac:spMkLst>
            <pc:docMk/>
            <pc:sldMk cId="3357023983" sldId="261"/>
            <ac:spMk id="11" creationId="{A7C0F5DA-B59F-4F13-8BB8-FFD8F2C572BC}"/>
          </ac:spMkLst>
        </pc:spChg>
        <pc:spChg chg="add del">
          <ac:chgData name="Thomas" userId="02bcb6dd-12ed-4c8a-8701-2dc4a41a6981" providerId="ADAL" clId="{6931263F-F616-4940-BD89-C33DBF97D768}" dt="2024-06-14T17:30:58.896" v="30" actId="26606"/>
          <ac:spMkLst>
            <pc:docMk/>
            <pc:sldMk cId="3357023983" sldId="261"/>
            <ac:spMk id="13" creationId="{9CEA1DEC-CC9E-4776-9E08-048A15BFA6CA}"/>
          </ac:spMkLst>
        </pc:spChg>
        <pc:spChg chg="add del">
          <ac:chgData name="Thomas" userId="02bcb6dd-12ed-4c8a-8701-2dc4a41a6981" providerId="ADAL" clId="{6931263F-F616-4940-BD89-C33DBF97D768}" dt="2024-06-14T17:30:58.896" v="30" actId="26606"/>
          <ac:spMkLst>
            <pc:docMk/>
            <pc:sldMk cId="3357023983" sldId="261"/>
            <ac:spMk id="15" creationId="{9CE399CF-F4B8-4832-A8CB-B93F6B1EF44B}"/>
          </ac:spMkLst>
        </pc:spChg>
        <pc:spChg chg="add del">
          <ac:chgData name="Thomas" userId="02bcb6dd-12ed-4c8a-8701-2dc4a41a6981" providerId="ADAL" clId="{6931263F-F616-4940-BD89-C33DBF97D768}" dt="2024-06-14T17:30:58.896" v="30" actId="26606"/>
          <ac:spMkLst>
            <pc:docMk/>
            <pc:sldMk cId="3357023983" sldId="261"/>
            <ac:spMk id="17" creationId="{1F23E73A-FDC8-462C-83C1-3AA8961449CF}"/>
          </ac:spMkLst>
        </pc:spChg>
        <pc:spChg chg="add del">
          <ac:chgData name="Thomas" userId="02bcb6dd-12ed-4c8a-8701-2dc4a41a6981" providerId="ADAL" clId="{6931263F-F616-4940-BD89-C33DBF97D768}" dt="2024-06-14T17:31:00.344" v="32" actId="26606"/>
          <ac:spMkLst>
            <pc:docMk/>
            <pc:sldMk cId="3357023983" sldId="261"/>
            <ac:spMk id="19" creationId="{712E451E-151A-4910-BF41-6A040B65982B}"/>
          </ac:spMkLst>
        </pc:spChg>
        <pc:spChg chg="add del">
          <ac:chgData name="Thomas" userId="02bcb6dd-12ed-4c8a-8701-2dc4a41a6981" providerId="ADAL" clId="{6931263F-F616-4940-BD89-C33DBF97D768}" dt="2024-06-14T17:31:00.344" v="32" actId="26606"/>
          <ac:spMkLst>
            <pc:docMk/>
            <pc:sldMk cId="3357023983" sldId="261"/>
            <ac:spMk id="20" creationId="{C296EFE4-A70C-4388-9A15-3F657B6615FD}"/>
          </ac:spMkLst>
        </pc:spChg>
        <pc:spChg chg="add del">
          <ac:chgData name="Thomas" userId="02bcb6dd-12ed-4c8a-8701-2dc4a41a6981" providerId="ADAL" clId="{6931263F-F616-4940-BD89-C33DBF97D768}" dt="2024-06-14T17:31:00.344" v="32" actId="26606"/>
          <ac:spMkLst>
            <pc:docMk/>
            <pc:sldMk cId="3357023983" sldId="261"/>
            <ac:spMk id="21" creationId="{425EBAFC-9388-432A-BCFD-EEA2F410D8EC}"/>
          </ac:spMkLst>
        </pc:spChg>
        <pc:spChg chg="add del">
          <ac:chgData name="Thomas" userId="02bcb6dd-12ed-4c8a-8701-2dc4a41a6981" providerId="ADAL" clId="{6931263F-F616-4940-BD89-C33DBF97D768}" dt="2024-06-14T17:31:04.185" v="36" actId="26606"/>
          <ac:spMkLst>
            <pc:docMk/>
            <pc:sldMk cId="3357023983" sldId="261"/>
            <ac:spMk id="30" creationId="{CC28BCC9-4093-4FD5-83EB-7EC297F51396}"/>
          </ac:spMkLst>
        </pc:spChg>
        <pc:spChg chg="add del">
          <ac:chgData name="Thomas" userId="02bcb6dd-12ed-4c8a-8701-2dc4a41a6981" providerId="ADAL" clId="{6931263F-F616-4940-BD89-C33DBF97D768}" dt="2024-06-14T17:31:07.932" v="38" actId="26606"/>
          <ac:spMkLst>
            <pc:docMk/>
            <pc:sldMk cId="3357023983" sldId="261"/>
            <ac:spMk id="33" creationId="{FB3EF4D6-026A-4D52-B916-967329EE3FFE}"/>
          </ac:spMkLst>
        </pc:spChg>
        <pc:spChg chg="add del">
          <ac:chgData name="Thomas" userId="02bcb6dd-12ed-4c8a-8701-2dc4a41a6981" providerId="ADAL" clId="{6931263F-F616-4940-BD89-C33DBF97D768}" dt="2024-06-14T17:31:07.932" v="38" actId="26606"/>
          <ac:spMkLst>
            <pc:docMk/>
            <pc:sldMk cId="3357023983" sldId="261"/>
            <ac:spMk id="34" creationId="{4DB4846F-6AA5-4DB3-9581-D95F22BD5662}"/>
          </ac:spMkLst>
        </pc:spChg>
        <pc:spChg chg="add del">
          <ac:chgData name="Thomas" userId="02bcb6dd-12ed-4c8a-8701-2dc4a41a6981" providerId="ADAL" clId="{6931263F-F616-4940-BD89-C33DBF97D768}" dt="2024-06-14T17:31:07.932" v="38" actId="26606"/>
          <ac:spMkLst>
            <pc:docMk/>
            <pc:sldMk cId="3357023983" sldId="261"/>
            <ac:spMk id="35" creationId="{D54EC22E-2292-4292-A80B-E81DF64BFB26}"/>
          </ac:spMkLst>
        </pc:spChg>
        <pc:spChg chg="add del">
          <ac:chgData name="Thomas" userId="02bcb6dd-12ed-4c8a-8701-2dc4a41a6981" providerId="ADAL" clId="{6931263F-F616-4940-BD89-C33DBF97D768}" dt="2024-06-14T17:31:07.932" v="38" actId="26606"/>
          <ac:spMkLst>
            <pc:docMk/>
            <pc:sldMk cId="3357023983" sldId="261"/>
            <ac:spMk id="36" creationId="{CC1C7165-8A3A-44EB-88D0-4EFA36A004E2}"/>
          </ac:spMkLst>
        </pc:spChg>
        <pc:spChg chg="add del">
          <ac:chgData name="Thomas" userId="02bcb6dd-12ed-4c8a-8701-2dc4a41a6981" providerId="ADAL" clId="{6931263F-F616-4940-BD89-C33DBF97D768}" dt="2024-06-14T17:31:07.932" v="38" actId="26606"/>
          <ac:spMkLst>
            <pc:docMk/>
            <pc:sldMk cId="3357023983" sldId="261"/>
            <ac:spMk id="37" creationId="{A1081473-BB93-49A4-B605-4E2053739770}"/>
          </ac:spMkLst>
        </pc:spChg>
        <pc:spChg chg="add del">
          <ac:chgData name="Thomas" userId="02bcb6dd-12ed-4c8a-8701-2dc4a41a6981" providerId="ADAL" clId="{6931263F-F616-4940-BD89-C33DBF97D768}" dt="2024-06-14T17:31:07.932" v="38" actId="26606"/>
          <ac:spMkLst>
            <pc:docMk/>
            <pc:sldMk cId="3357023983" sldId="261"/>
            <ac:spMk id="38" creationId="{E0DA2488-4F3C-EDCB-8D71-B45351925647}"/>
          </ac:spMkLst>
        </pc:spChg>
        <pc:grpChg chg="add del">
          <ac:chgData name="Thomas" userId="02bcb6dd-12ed-4c8a-8701-2dc4a41a6981" providerId="ADAL" clId="{6931263F-F616-4940-BD89-C33DBF97D768}" dt="2024-06-14T17:31:04.185" v="36" actId="26606"/>
          <ac:grpSpMkLst>
            <pc:docMk/>
            <pc:sldMk cId="3357023983" sldId="261"/>
            <ac:grpSpMk id="25" creationId="{08BCF048-8940-4354-B9EC-5AD74E283CE3}"/>
          </ac:grpSpMkLst>
        </pc:grpChg>
        <pc:graphicFrameChg chg="add del">
          <ac:chgData name="Thomas" userId="02bcb6dd-12ed-4c8a-8701-2dc4a41a6981" providerId="ADAL" clId="{6931263F-F616-4940-BD89-C33DBF97D768}" dt="2024-06-14T17:31:04.185" v="36" actId="26606"/>
          <ac:graphicFrameMkLst>
            <pc:docMk/>
            <pc:sldMk cId="3357023983" sldId="261"/>
            <ac:graphicFrameMk id="31" creationId="{CA691788-ACD8-D6F6-BFA0-4A7C338C7E7A}"/>
          </ac:graphicFrameMkLst>
        </pc:graphicFrameChg>
        <pc:picChg chg="add del">
          <ac:chgData name="Thomas" userId="02bcb6dd-12ed-4c8a-8701-2dc4a41a6981" providerId="ADAL" clId="{6931263F-F616-4940-BD89-C33DBF97D768}" dt="2024-06-14T17:31:01.835" v="34" actId="26606"/>
          <ac:picMkLst>
            <pc:docMk/>
            <pc:sldMk cId="3357023983" sldId="261"/>
            <ac:picMk id="23" creationId="{CABC3990-124A-FBE2-2F15-CD4C38388DE7}"/>
          </ac:picMkLst>
        </pc:picChg>
      </pc:sldChg>
      <pc:sldChg chg="delSp modSp new mod">
        <pc:chgData name="Thomas" userId="02bcb6dd-12ed-4c8a-8701-2dc4a41a6981" providerId="ADAL" clId="{6931263F-F616-4940-BD89-C33DBF97D768}" dt="2024-06-14T17:31:24.418" v="44" actId="27636"/>
        <pc:sldMkLst>
          <pc:docMk/>
          <pc:sldMk cId="55609983" sldId="262"/>
        </pc:sldMkLst>
        <pc:spChg chg="del">
          <ac:chgData name="Thomas" userId="02bcb6dd-12ed-4c8a-8701-2dc4a41a6981" providerId="ADAL" clId="{6931263F-F616-4940-BD89-C33DBF97D768}" dt="2024-06-14T10:12:10.486" v="19" actId="478"/>
          <ac:spMkLst>
            <pc:docMk/>
            <pc:sldMk cId="55609983" sldId="262"/>
            <ac:spMk id="2" creationId="{A171414D-0E4B-9235-3C4F-5D8589383474}"/>
          </ac:spMkLst>
        </pc:spChg>
        <pc:spChg chg="mod">
          <ac:chgData name="Thomas" userId="02bcb6dd-12ed-4c8a-8701-2dc4a41a6981" providerId="ADAL" clId="{6931263F-F616-4940-BD89-C33DBF97D768}" dt="2024-06-14T17:31:24.418" v="44" actId="27636"/>
          <ac:spMkLst>
            <pc:docMk/>
            <pc:sldMk cId="55609983" sldId="262"/>
            <ac:spMk id="3" creationId="{DA2E040A-66F2-3D8E-7E0F-61196C51AB75}"/>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C657D12-6EF9-465E-ADEF-37BD8FFCF92F}" type="datetimeFigureOut">
              <a:rPr lang="en-GB" smtClean="0"/>
              <a:t>14/06/2024</a:t>
            </a:fld>
            <a:endParaRPr lang="en-GB"/>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5388624-20A4-4BF4-906C-8B3A2DDCAC19}" type="slidenum">
              <a:rPr lang="en-GB" smtClean="0"/>
              <a:t>‹#›</a:t>
            </a:fld>
            <a:endParaRPr lang="en-GB"/>
          </a:p>
        </p:txBody>
      </p:sp>
    </p:spTree>
    <p:extLst>
      <p:ext uri="{BB962C8B-B14F-4D97-AF65-F5344CB8AC3E}">
        <p14:creationId xmlns:p14="http://schemas.microsoft.com/office/powerpoint/2010/main" val="809195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657D12-6EF9-465E-ADEF-37BD8FFCF92F}" type="datetimeFigureOut">
              <a:rPr lang="en-GB" smtClean="0"/>
              <a:t>14/06/2024</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5388624-20A4-4BF4-906C-8B3A2DDCAC19}" type="slidenum">
              <a:rPr lang="en-GB" smtClean="0"/>
              <a:t>‹#›</a:t>
            </a:fld>
            <a:endParaRPr lang="en-GB"/>
          </a:p>
        </p:txBody>
      </p:sp>
    </p:spTree>
    <p:extLst>
      <p:ext uri="{BB962C8B-B14F-4D97-AF65-F5344CB8AC3E}">
        <p14:creationId xmlns:p14="http://schemas.microsoft.com/office/powerpoint/2010/main" val="1980651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C657D12-6EF9-465E-ADEF-37BD8FFCF92F}" type="datetimeFigureOut">
              <a:rPr lang="en-GB" smtClean="0"/>
              <a:t>14/06/2024</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5388624-20A4-4BF4-906C-8B3A2DDCAC19}" type="slidenum">
              <a:rPr lang="en-GB" smtClean="0"/>
              <a:t>‹#›</a:t>
            </a:fld>
            <a:endParaRPr lang="en-GB"/>
          </a:p>
        </p:txBody>
      </p:sp>
    </p:spTree>
    <p:extLst>
      <p:ext uri="{BB962C8B-B14F-4D97-AF65-F5344CB8AC3E}">
        <p14:creationId xmlns:p14="http://schemas.microsoft.com/office/powerpoint/2010/main" val="2896348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C657D12-6EF9-465E-ADEF-37BD8FFCF92F}" type="datetimeFigureOut">
              <a:rPr lang="en-GB" smtClean="0"/>
              <a:t>14/06/2024</a:t>
            </a:fld>
            <a:endParaRPr lang="en-GB"/>
          </a:p>
        </p:txBody>
      </p:sp>
      <p:sp>
        <p:nvSpPr>
          <p:cNvPr id="5" name="Footer Placeholder 4"/>
          <p:cNvSpPr>
            <a:spLocks noGrp="1"/>
          </p:cNvSpPr>
          <p:nvPr>
            <p:ph type="ftr" sz="quarter" idx="11"/>
          </p:nvPr>
        </p:nvSpPr>
        <p:spPr/>
        <p:txBody>
          <a:bodyPr/>
          <a:lstStyle/>
          <a:p>
            <a:endParaRPr lang="en-GB"/>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5388624-20A4-4BF4-906C-8B3A2DDCAC19}" type="slidenum">
              <a:rPr lang="en-GB" smtClean="0"/>
              <a:t>‹#›</a:t>
            </a:fld>
            <a:endParaRPr lang="en-GB"/>
          </a:p>
        </p:txBody>
      </p:sp>
    </p:spTree>
    <p:extLst>
      <p:ext uri="{BB962C8B-B14F-4D97-AF65-F5344CB8AC3E}">
        <p14:creationId xmlns:p14="http://schemas.microsoft.com/office/powerpoint/2010/main" val="1775681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657D12-6EF9-465E-ADEF-37BD8FFCF92F}" type="datetimeFigureOut">
              <a:rPr lang="en-GB" smtClean="0"/>
              <a:t>14/06/2024</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5388624-20A4-4BF4-906C-8B3A2DDCAC19}" type="slidenum">
              <a:rPr lang="en-GB" smtClean="0"/>
              <a:t>‹#›</a:t>
            </a:fld>
            <a:endParaRPr lang="en-GB"/>
          </a:p>
        </p:txBody>
      </p:sp>
    </p:spTree>
    <p:extLst>
      <p:ext uri="{BB962C8B-B14F-4D97-AF65-F5344CB8AC3E}">
        <p14:creationId xmlns:p14="http://schemas.microsoft.com/office/powerpoint/2010/main" val="2931244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C657D12-6EF9-465E-ADEF-37BD8FFCF92F}" type="datetimeFigureOut">
              <a:rPr lang="en-GB" smtClean="0"/>
              <a:t>14/06/2024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388624-20A4-4BF4-906C-8B3A2DDCAC19}" type="slidenum">
              <a:rPr lang="en-GB" smtClean="0"/>
              <a:t>‹#›</a:t>
            </a:fld>
            <a:endParaRPr lang="en-GB"/>
          </a:p>
        </p:txBody>
      </p:sp>
    </p:spTree>
    <p:extLst>
      <p:ext uri="{BB962C8B-B14F-4D97-AF65-F5344CB8AC3E}">
        <p14:creationId xmlns:p14="http://schemas.microsoft.com/office/powerpoint/2010/main" val="11082534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C657D12-6EF9-465E-ADEF-37BD8FFCF92F}" type="datetimeFigureOut">
              <a:rPr lang="en-GB" smtClean="0"/>
              <a:t>14/06/2024</a:t>
            </a:fld>
            <a:endParaRPr lang="en-GB"/>
          </a:p>
        </p:txBody>
      </p:sp>
      <p:sp>
        <p:nvSpPr>
          <p:cNvPr id="8" name="Footer Placeholder 7"/>
          <p:cNvSpPr>
            <a:spLocks noGrp="1"/>
          </p:cNvSpPr>
          <p:nvPr>
            <p:ph type="ftr" sz="quarter" idx="11"/>
          </p:nvPr>
        </p:nvSpPr>
        <p:spPr>
          <a:xfrm>
            <a:off x="561111" y="6391838"/>
            <a:ext cx="3644282" cy="304801"/>
          </a:xfrm>
        </p:spPr>
        <p:txBody>
          <a:bodyPr/>
          <a:lstStyle/>
          <a:p>
            <a:endParaRPr lang="en-GB"/>
          </a:p>
        </p:txBody>
      </p:sp>
      <p:sp>
        <p:nvSpPr>
          <p:cNvPr id="9" name="Slide Number Placeholder 8"/>
          <p:cNvSpPr>
            <a:spLocks noGrp="1"/>
          </p:cNvSpPr>
          <p:nvPr>
            <p:ph type="sldNum" sz="quarter" idx="12"/>
          </p:nvPr>
        </p:nvSpPr>
        <p:spPr/>
        <p:txBody>
          <a:bodyPr/>
          <a:lstStyle/>
          <a:p>
            <a:fld id="{65388624-20A4-4BF4-906C-8B3A2DDCAC19}" type="slidenum">
              <a:rPr lang="en-GB" smtClean="0"/>
              <a:t>‹#›</a:t>
            </a:fld>
            <a:endParaRPr lang="en-GB"/>
          </a:p>
        </p:txBody>
      </p:sp>
    </p:spTree>
    <p:extLst>
      <p:ext uri="{BB962C8B-B14F-4D97-AF65-F5344CB8AC3E}">
        <p14:creationId xmlns:p14="http://schemas.microsoft.com/office/powerpoint/2010/main" val="2464592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C657D12-6EF9-465E-ADEF-37BD8FFCF92F}" type="datetimeFigureOut">
              <a:rPr lang="en-GB" smtClean="0"/>
              <a:t>14/06/2024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388624-20A4-4BF4-906C-8B3A2DDCAC19}" type="slidenum">
              <a:rPr lang="en-GB" smtClean="0"/>
              <a:t>‹#›</a:t>
            </a:fld>
            <a:endParaRPr lang="en-GB"/>
          </a:p>
        </p:txBody>
      </p:sp>
    </p:spTree>
    <p:extLst>
      <p:ext uri="{BB962C8B-B14F-4D97-AF65-F5344CB8AC3E}">
        <p14:creationId xmlns:p14="http://schemas.microsoft.com/office/powerpoint/2010/main" val="23701020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C657D12-6EF9-465E-ADEF-37BD8FFCF92F}" type="datetimeFigureOut">
              <a:rPr lang="en-GB" smtClean="0"/>
              <a:t>14/06/2024</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5388624-20A4-4BF4-906C-8B3A2DDCAC19}" type="slidenum">
              <a:rPr lang="en-GB" smtClean="0"/>
              <a:t>‹#›</a:t>
            </a:fld>
            <a:endParaRPr lang="en-GB"/>
          </a:p>
        </p:txBody>
      </p:sp>
    </p:spTree>
    <p:extLst>
      <p:ext uri="{BB962C8B-B14F-4D97-AF65-F5344CB8AC3E}">
        <p14:creationId xmlns:p14="http://schemas.microsoft.com/office/powerpoint/2010/main" val="3227866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657D12-6EF9-465E-ADEF-37BD8FFCF92F}" type="datetimeFigureOut">
              <a:rPr lang="en-GB" smtClean="0"/>
              <a:t>14/06/2024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388624-20A4-4BF4-906C-8B3A2DDCAC19}" type="slidenum">
              <a:rPr lang="en-GB" smtClean="0"/>
              <a:t>‹#›</a:t>
            </a:fld>
            <a:endParaRPr lang="en-GB"/>
          </a:p>
        </p:txBody>
      </p:sp>
    </p:spTree>
    <p:extLst>
      <p:ext uri="{BB962C8B-B14F-4D97-AF65-F5344CB8AC3E}">
        <p14:creationId xmlns:p14="http://schemas.microsoft.com/office/powerpoint/2010/main" val="4231893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657D12-6EF9-465E-ADEF-37BD8FFCF92F}" type="datetimeFigureOut">
              <a:rPr lang="en-GB" smtClean="0"/>
              <a:t>14/06/2024</a:t>
            </a:fld>
            <a:endParaRPr lang="en-GB"/>
          </a:p>
        </p:txBody>
      </p:sp>
      <p:sp>
        <p:nvSpPr>
          <p:cNvPr id="5" name="Footer Placeholder 4"/>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5388624-20A4-4BF4-906C-8B3A2DDCAC19}" type="slidenum">
              <a:rPr lang="en-GB" smtClean="0"/>
              <a:t>‹#›</a:t>
            </a:fld>
            <a:endParaRPr lang="en-GB"/>
          </a:p>
        </p:txBody>
      </p:sp>
    </p:spTree>
    <p:extLst>
      <p:ext uri="{BB962C8B-B14F-4D97-AF65-F5344CB8AC3E}">
        <p14:creationId xmlns:p14="http://schemas.microsoft.com/office/powerpoint/2010/main" val="1389220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657D12-6EF9-465E-ADEF-37BD8FFCF92F}" type="datetimeFigureOut">
              <a:rPr lang="en-GB" smtClean="0"/>
              <a:t>14/06/2024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388624-20A4-4BF4-906C-8B3A2DDCAC19}" type="slidenum">
              <a:rPr lang="en-GB" smtClean="0"/>
              <a:t>‹#›</a:t>
            </a:fld>
            <a:endParaRPr lang="en-GB"/>
          </a:p>
        </p:txBody>
      </p:sp>
    </p:spTree>
    <p:extLst>
      <p:ext uri="{BB962C8B-B14F-4D97-AF65-F5344CB8AC3E}">
        <p14:creationId xmlns:p14="http://schemas.microsoft.com/office/powerpoint/2010/main" val="2506200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657D12-6EF9-465E-ADEF-37BD8FFCF92F}" type="datetimeFigureOut">
              <a:rPr lang="en-GB" smtClean="0"/>
              <a:t>14/06/2024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388624-20A4-4BF4-906C-8B3A2DDCAC19}" type="slidenum">
              <a:rPr lang="en-GB" smtClean="0"/>
              <a:t>‹#›</a:t>
            </a:fld>
            <a:endParaRPr lang="en-GB"/>
          </a:p>
        </p:txBody>
      </p:sp>
    </p:spTree>
    <p:extLst>
      <p:ext uri="{BB962C8B-B14F-4D97-AF65-F5344CB8AC3E}">
        <p14:creationId xmlns:p14="http://schemas.microsoft.com/office/powerpoint/2010/main" val="706289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657D12-6EF9-465E-ADEF-37BD8FFCF92F}" type="datetimeFigureOut">
              <a:rPr lang="en-GB" smtClean="0"/>
              <a:t>14/06/2024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388624-20A4-4BF4-906C-8B3A2DDCAC19}" type="slidenum">
              <a:rPr lang="en-GB" smtClean="0"/>
              <a:t>‹#›</a:t>
            </a:fld>
            <a:endParaRPr lang="en-GB"/>
          </a:p>
        </p:txBody>
      </p:sp>
    </p:spTree>
    <p:extLst>
      <p:ext uri="{BB962C8B-B14F-4D97-AF65-F5344CB8AC3E}">
        <p14:creationId xmlns:p14="http://schemas.microsoft.com/office/powerpoint/2010/main" val="3385721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57D12-6EF9-465E-ADEF-37BD8FFCF92F}" type="datetimeFigureOut">
              <a:rPr lang="en-GB" smtClean="0"/>
              <a:t>14/06/2024</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5388624-20A4-4BF4-906C-8B3A2DDCAC19}" type="slidenum">
              <a:rPr lang="en-GB" smtClean="0"/>
              <a:t>‹#›</a:t>
            </a:fld>
            <a:endParaRPr lang="en-GB"/>
          </a:p>
        </p:txBody>
      </p:sp>
    </p:spTree>
    <p:extLst>
      <p:ext uri="{BB962C8B-B14F-4D97-AF65-F5344CB8AC3E}">
        <p14:creationId xmlns:p14="http://schemas.microsoft.com/office/powerpoint/2010/main" val="3799856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657D12-6EF9-465E-ADEF-37BD8FFCF92F}" type="datetimeFigureOut">
              <a:rPr lang="en-GB" smtClean="0"/>
              <a:t>14/06/2024</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5388624-20A4-4BF4-906C-8B3A2DDCAC19}" type="slidenum">
              <a:rPr lang="en-GB" smtClean="0"/>
              <a:t>‹#›</a:t>
            </a:fld>
            <a:endParaRPr lang="en-GB"/>
          </a:p>
        </p:txBody>
      </p:sp>
    </p:spTree>
    <p:extLst>
      <p:ext uri="{BB962C8B-B14F-4D97-AF65-F5344CB8AC3E}">
        <p14:creationId xmlns:p14="http://schemas.microsoft.com/office/powerpoint/2010/main" val="319115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657D12-6EF9-465E-ADEF-37BD8FFCF92F}" type="datetimeFigureOut">
              <a:rPr lang="en-GB" smtClean="0"/>
              <a:t>14/06/2024</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5388624-20A4-4BF4-906C-8B3A2DDCAC19}" type="slidenum">
              <a:rPr lang="en-GB" smtClean="0"/>
              <a:t>‹#›</a:t>
            </a:fld>
            <a:endParaRPr lang="en-GB"/>
          </a:p>
        </p:txBody>
      </p:sp>
    </p:spTree>
    <p:extLst>
      <p:ext uri="{BB962C8B-B14F-4D97-AF65-F5344CB8AC3E}">
        <p14:creationId xmlns:p14="http://schemas.microsoft.com/office/powerpoint/2010/main" val="61797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C657D12-6EF9-465E-ADEF-37BD8FFCF92F}" type="datetimeFigureOut">
              <a:rPr lang="en-GB" smtClean="0"/>
              <a:t>14/06/2024</a:t>
            </a:fld>
            <a:endParaRPr lang="en-GB"/>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5388624-20A4-4BF4-906C-8B3A2DDCAC19}" type="slidenum">
              <a:rPr lang="en-GB" smtClean="0"/>
              <a:t>‹#›</a:t>
            </a:fld>
            <a:endParaRPr lang="en-GB"/>
          </a:p>
        </p:txBody>
      </p:sp>
    </p:spTree>
    <p:extLst>
      <p:ext uri="{BB962C8B-B14F-4D97-AF65-F5344CB8AC3E}">
        <p14:creationId xmlns:p14="http://schemas.microsoft.com/office/powerpoint/2010/main" val="17440550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6D46C-15E6-2BD5-60EF-B6490A6AAD7D}"/>
              </a:ext>
            </a:extLst>
          </p:cNvPr>
          <p:cNvSpPr>
            <a:spLocks noGrp="1"/>
          </p:cNvSpPr>
          <p:nvPr>
            <p:ph type="ctrTitle"/>
          </p:nvPr>
        </p:nvSpPr>
        <p:spPr/>
        <p:txBody>
          <a:bodyPr/>
          <a:lstStyle/>
          <a:p>
            <a:r>
              <a:rPr lang="en-US" dirty="0"/>
              <a:t>Moonshot openings &amp; Business moves Newsletter</a:t>
            </a:r>
            <a:endParaRPr lang="en-GB" dirty="0"/>
          </a:p>
        </p:txBody>
      </p:sp>
      <p:sp>
        <p:nvSpPr>
          <p:cNvPr id="3" name="Subtitle 2">
            <a:extLst>
              <a:ext uri="{FF2B5EF4-FFF2-40B4-BE49-F238E27FC236}">
                <a16:creationId xmlns:a16="http://schemas.microsoft.com/office/drawing/2014/main" id="{3E70F239-D717-969E-4F73-459FC96282AB}"/>
              </a:ext>
            </a:extLst>
          </p:cNvPr>
          <p:cNvSpPr>
            <a:spLocks noGrp="1"/>
          </p:cNvSpPr>
          <p:nvPr>
            <p:ph type="subTitle" idx="1"/>
          </p:nvPr>
        </p:nvSpPr>
        <p:spPr/>
        <p:txBody>
          <a:bodyPr>
            <a:normAutofit fontScale="25000" lnSpcReduction="20000"/>
          </a:bodyPr>
          <a:lstStyle/>
          <a:p>
            <a:r>
              <a:rPr lang="en-US" dirty="0"/>
              <a:t>Mid June update</a:t>
            </a:r>
          </a:p>
          <a:p>
            <a:endParaRPr lang="en-US" dirty="0"/>
          </a:p>
          <a:p>
            <a:r>
              <a:rPr lang="en-US" dirty="0"/>
              <a:t>Summary</a:t>
            </a:r>
          </a:p>
          <a:p>
            <a:r>
              <a:rPr lang="en-US" dirty="0"/>
              <a:t>Full recently announced openings</a:t>
            </a:r>
          </a:p>
          <a:p>
            <a:r>
              <a:rPr lang="en-US" dirty="0"/>
              <a:t>Changes of ownership / Restructures / Acquisitions</a:t>
            </a:r>
            <a:endParaRPr lang="en-GB" dirty="0"/>
          </a:p>
        </p:txBody>
      </p:sp>
    </p:spTree>
    <p:extLst>
      <p:ext uri="{BB962C8B-B14F-4D97-AF65-F5344CB8AC3E}">
        <p14:creationId xmlns:p14="http://schemas.microsoft.com/office/powerpoint/2010/main" val="1994046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E0DA2488-4F3C-EDCB-8D71-B45351925647}"/>
              </a:ext>
            </a:extLst>
          </p:cNvPr>
          <p:cNvSpPr>
            <a:spLocks noGrp="1" noChangeArrowheads="1"/>
          </p:cNvSpPr>
          <p:nvPr>
            <p:ph idx="1"/>
          </p:nvPr>
        </p:nvSpPr>
        <p:spPr bwMode="auto">
          <a:xfrm>
            <a:off x="432886" y="2183832"/>
            <a:ext cx="11326228"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Executive Summary for Moonshot Hospitality Industry Updates - Mid June 2024</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Recent Openings and Growth Strategies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Simmons Bars</a:t>
            </a:r>
            <a:r>
              <a:rPr kumimoji="0" lang="en-US" altLang="en-US" sz="1200" b="0" i="0" u="none" strike="noStrike" cap="none" normalizeH="0" baseline="0" dirty="0">
                <a:ln>
                  <a:noFill/>
                </a:ln>
                <a:solidFill>
                  <a:schemeClr val="tx1"/>
                </a:solidFill>
                <a:effectLst/>
                <a:latin typeface="Arial" panose="020B0604020202020204" pitchFamily="34" charset="0"/>
              </a:rPr>
              <a:t> has secured The Botanist site in Manchester for a national rollout starting this September. This move is a strategic expansion outside London, positioning Simmons Bars among notable operators like Be At One and Wetherspoons in Manchester. The venue will leverage a late license and extensive space, enhancing its market presence​​.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Banana Tree</a:t>
            </a:r>
            <a:r>
              <a:rPr kumimoji="0" lang="en-US" altLang="en-US" sz="1200" b="0" i="0" u="none" strike="noStrike" cap="none" normalizeH="0" baseline="0" dirty="0">
                <a:ln>
                  <a:noFill/>
                </a:ln>
                <a:solidFill>
                  <a:schemeClr val="tx1"/>
                </a:solidFill>
                <a:effectLst/>
                <a:latin typeface="Arial" panose="020B0604020202020204" pitchFamily="34" charset="0"/>
              </a:rPr>
              <a:t> by The Big Table Group has shown consistent strong sales and signed two new site leases, alongside several conversions. This expansion aligns with their strategy to grow Banana Tree to the scale of their Las Iguanas brand within two years​​.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Gail’s Bakery</a:t>
            </a:r>
            <a:r>
              <a:rPr kumimoji="0" lang="en-US" altLang="en-US" sz="1200" b="0" i="0" u="none" strike="noStrike" cap="none" normalizeH="0" baseline="0" dirty="0">
                <a:ln>
                  <a:noFill/>
                </a:ln>
                <a:solidFill>
                  <a:schemeClr val="tx1"/>
                </a:solidFill>
                <a:effectLst/>
                <a:latin typeface="Arial" panose="020B0604020202020204" pitchFamily="34" charset="0"/>
              </a:rPr>
              <a:t> is set to open in Liverpool Street station, marking the start of a travel hub-focused expansion strategy. The new express format aims to capture high-volume, high-speed customer segments​​.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Wagamama</a:t>
            </a:r>
            <a:r>
              <a:rPr kumimoji="0" lang="en-US" altLang="en-US" sz="1200" b="0" i="0" u="none" strike="noStrike" cap="none" normalizeH="0" baseline="0" dirty="0">
                <a:ln>
                  <a:noFill/>
                </a:ln>
                <a:solidFill>
                  <a:schemeClr val="tx1"/>
                </a:solidFill>
                <a:effectLst/>
                <a:latin typeface="Arial" panose="020B0604020202020204" pitchFamily="34" charset="0"/>
              </a:rPr>
              <a:t> continues its growth with a new restaurant opening in Walton-on-Thames, enhancing its footprint to 166 UK sites. The launch includes their latest summer menu, aligning with their strategy to continuously innovate and attract diverse customer bases​​.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Popeyes UK</a:t>
            </a:r>
            <a:r>
              <a:rPr kumimoji="0" lang="en-US" altLang="en-US" sz="1200" b="0" i="0" u="none" strike="noStrike" cap="none" normalizeH="0" baseline="0" dirty="0">
                <a:ln>
                  <a:noFill/>
                </a:ln>
                <a:solidFill>
                  <a:schemeClr val="tx1"/>
                </a:solidFill>
                <a:effectLst/>
                <a:latin typeface="Arial" panose="020B0604020202020204" pitchFamily="34" charset="0"/>
              </a:rPr>
              <a:t> has introduced AI-powered drive-</a:t>
            </a:r>
            <a:r>
              <a:rPr kumimoji="0" lang="en-US" altLang="en-US" sz="1200" b="0" i="0" u="none" strike="noStrike" cap="none" normalizeH="0" baseline="0" dirty="0" err="1">
                <a:ln>
                  <a:noFill/>
                </a:ln>
                <a:solidFill>
                  <a:schemeClr val="tx1"/>
                </a:solidFill>
                <a:effectLst/>
                <a:latin typeface="Arial" panose="020B0604020202020204" pitchFamily="34" charset="0"/>
              </a:rPr>
              <a:t>thrus</a:t>
            </a:r>
            <a:r>
              <a:rPr kumimoji="0" lang="en-US" altLang="en-US" sz="1200" b="0" i="0" u="none" strike="noStrike" cap="none" normalizeH="0" baseline="0" dirty="0">
                <a:ln>
                  <a:noFill/>
                </a:ln>
                <a:solidFill>
                  <a:schemeClr val="tx1"/>
                </a:solidFill>
                <a:effectLst/>
                <a:latin typeface="Arial" panose="020B0604020202020204" pitchFamily="34" charset="0"/>
              </a:rPr>
              <a:t> following a successful pilot, expanding this technology to new sites in Cardiff and Rotherham. This innovation highlights their commitment to enhancing customer experience and operational efficiency​​.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Heavenly Desserts</a:t>
            </a:r>
            <a:r>
              <a:rPr kumimoji="0" lang="en-US" altLang="en-US" sz="1200" b="0" i="0" u="none" strike="noStrike" cap="none" normalizeH="0" baseline="0" dirty="0">
                <a:ln>
                  <a:noFill/>
                </a:ln>
                <a:solidFill>
                  <a:schemeClr val="tx1"/>
                </a:solidFill>
                <a:effectLst/>
                <a:latin typeface="Arial" panose="020B0604020202020204" pitchFamily="34" charset="0"/>
              </a:rPr>
              <a:t> has launched a new chef mentoring </a:t>
            </a:r>
            <a:r>
              <a:rPr kumimoji="0" lang="en-US" altLang="en-US" sz="1200" b="0" i="0" u="none" strike="noStrike" cap="none" normalizeH="0" baseline="0" dirty="0" err="1">
                <a:ln>
                  <a:noFill/>
                </a:ln>
                <a:solidFill>
                  <a:schemeClr val="tx1"/>
                </a:solidFill>
                <a:effectLst/>
                <a:latin typeface="Arial" panose="020B0604020202020204" pitchFamily="34" charset="0"/>
              </a:rPr>
              <a:t>programme</a:t>
            </a:r>
            <a:r>
              <a:rPr kumimoji="0" lang="en-US" altLang="en-US" sz="1200" b="0" i="0" u="none" strike="noStrike" cap="none" normalizeH="0" baseline="0" dirty="0">
                <a:ln>
                  <a:noFill/>
                </a:ln>
                <a:solidFill>
                  <a:schemeClr val="tx1"/>
                </a:solidFill>
                <a:effectLst/>
                <a:latin typeface="Arial" panose="020B0604020202020204" pitchFamily="34" charset="0"/>
              </a:rPr>
              <a:t> and sponsorship fund during Pride Month, supporting aspiring LGBTQIA+ chefs. This initiative aligns with their expansion strategy and community engagement efforts​​.</a:t>
            </a:r>
            <a:endParaRPr kumimoji="0" lang="en-US" altLang="en-US" sz="12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Changes of Ownership / Restructures / Acquisitions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Di Maggio’s Restaurant Group</a:t>
            </a:r>
            <a:r>
              <a:rPr kumimoji="0" lang="en-US" altLang="en-US" sz="1200" b="0" i="0" u="none" strike="noStrike" cap="none" normalizeH="0" baseline="0" dirty="0">
                <a:ln>
                  <a:noFill/>
                </a:ln>
                <a:solidFill>
                  <a:schemeClr val="tx1"/>
                </a:solidFill>
                <a:effectLst/>
                <a:latin typeface="Arial" panose="020B0604020202020204" pitchFamily="34" charset="0"/>
              </a:rPr>
              <a:t> has acquired the Glasgow-based Paesano Pizza and Sugo Pasta in an eight-figure deal, aiming to expand these successful concepts beyond Glasgow​​.</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1" dirty="0">
                <a:solidFill>
                  <a:schemeClr val="tx1"/>
                </a:solidFill>
                <a:latin typeface="Arial" panose="020B0604020202020204" pitchFamily="34" charset="0"/>
              </a:rPr>
              <a:t>Soho </a:t>
            </a:r>
            <a:r>
              <a:rPr lang="en-US" altLang="en-US" sz="1200" b="1" dirty="0" err="1">
                <a:solidFill>
                  <a:schemeClr val="tx1"/>
                </a:solidFill>
                <a:latin typeface="Arial" panose="020B0604020202020204" pitchFamily="34" charset="0"/>
              </a:rPr>
              <a:t>house</a:t>
            </a:r>
            <a:r>
              <a:rPr kumimoji="0" lang="en-US" altLang="en-US" sz="1200" b="0" i="0" u="none" strike="noStrike" cap="none" normalizeH="0" baseline="0" dirty="0" err="1">
                <a:ln>
                  <a:noFill/>
                </a:ln>
                <a:solidFill>
                  <a:schemeClr val="tx1"/>
                </a:solidFill>
                <a:effectLst/>
                <a:latin typeface="Arial" panose="020B0604020202020204" pitchFamily="34" charset="0"/>
              </a:rPr>
              <a:t>has</a:t>
            </a:r>
            <a:r>
              <a:rPr kumimoji="0" lang="en-US" altLang="en-US" sz="1200" b="0" i="0" u="none" strike="noStrike" cap="none" normalizeH="0" baseline="0" dirty="0">
                <a:ln>
                  <a:noFill/>
                </a:ln>
                <a:solidFill>
                  <a:schemeClr val="tx1"/>
                </a:solidFill>
                <a:effectLst/>
                <a:latin typeface="Arial" panose="020B0604020202020204" pitchFamily="34" charset="0"/>
              </a:rPr>
              <a:t> ended plans to go private after rejecting an undervalued offer. This decision reflects their confidence in long-term public growth strategies​​.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Genting</a:t>
            </a:r>
            <a:r>
              <a:rPr kumimoji="0" lang="en-US" altLang="en-US" sz="1200" b="0" i="0" u="none" strike="noStrike" cap="none" normalizeH="0" baseline="0" dirty="0">
                <a:ln>
                  <a:noFill/>
                </a:ln>
                <a:solidFill>
                  <a:schemeClr val="tx1"/>
                </a:solidFill>
                <a:effectLst/>
                <a:latin typeface="Arial" panose="020B0604020202020204" pitchFamily="34" charset="0"/>
              </a:rPr>
              <a:t> has disposed of one of its 32 UK casinos due to the slow recovery of the VIP market. The group continues to see robust performance in London and Birmingham​​.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err="1">
                <a:ln>
                  <a:noFill/>
                </a:ln>
                <a:solidFill>
                  <a:schemeClr val="tx1"/>
                </a:solidFill>
                <a:effectLst/>
                <a:latin typeface="Arial" panose="020B0604020202020204" pitchFamily="34" charset="0"/>
              </a:rPr>
              <a:t>Pret</a:t>
            </a:r>
            <a:r>
              <a:rPr kumimoji="0" lang="en-US" altLang="en-US" sz="1200" b="1" i="0" u="none" strike="noStrike" cap="none" normalizeH="0" baseline="0" dirty="0">
                <a:ln>
                  <a:noFill/>
                </a:ln>
                <a:solidFill>
                  <a:schemeClr val="tx1"/>
                </a:solidFill>
                <a:effectLst/>
                <a:latin typeface="Arial" panose="020B0604020202020204" pitchFamily="34" charset="0"/>
              </a:rPr>
              <a:t> A Manger</a:t>
            </a:r>
            <a:r>
              <a:rPr kumimoji="0" lang="en-US" altLang="en-US" sz="1200" b="0" i="0" u="none" strike="noStrike" cap="none" normalizeH="0" baseline="0" dirty="0">
                <a:ln>
                  <a:noFill/>
                </a:ln>
                <a:solidFill>
                  <a:schemeClr val="tx1"/>
                </a:solidFill>
                <a:effectLst/>
                <a:latin typeface="Arial" panose="020B0604020202020204" pitchFamily="34" charset="0"/>
              </a:rPr>
              <a:t> terminated its franchise agreement in Israel due to ongoing conflict-related travel restrictions, highlighting the challenges of international expansion under geopolitical tensions​​.</a:t>
            </a:r>
            <a:endParaRPr kumimoji="0" lang="en-US" altLang="en-US" sz="1200" b="1"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57023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2E040A-66F2-3D8E-7E0F-61196C51AB75}"/>
              </a:ext>
            </a:extLst>
          </p:cNvPr>
          <p:cNvSpPr>
            <a:spLocks noGrp="1"/>
          </p:cNvSpPr>
          <p:nvPr>
            <p:ph idx="1"/>
          </p:nvPr>
        </p:nvSpPr>
        <p:spPr/>
        <p:txBody>
          <a:bodyPr>
            <a:normAutofit fontScale="92500" lnSpcReduction="20000"/>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rPr>
              <a:t>Business Closures and Administration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rPr>
              <a:t>Karen’s Diner</a:t>
            </a:r>
            <a:r>
              <a:rPr kumimoji="0" lang="en-US" altLang="en-US" sz="1400" b="0" i="0" u="none" strike="noStrike" cap="none" normalizeH="0" baseline="0" dirty="0">
                <a:ln>
                  <a:noFill/>
                </a:ln>
                <a:solidFill>
                  <a:schemeClr val="tx1"/>
                </a:solidFill>
                <a:effectLst/>
                <a:latin typeface="Arial" panose="020B0604020202020204" pitchFamily="34" charset="0"/>
              </a:rPr>
              <a:t> closed its Birmingham site due to a non-renewed license, reflecting operational challenges in maintaining niche dining concepts​​.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rPr>
              <a:t>Chef Tom Brown</a:t>
            </a:r>
            <a:r>
              <a:rPr kumimoji="0" lang="en-US" altLang="en-US" sz="1400" b="0" i="0" u="none" strike="noStrike" cap="none" normalizeH="0" baseline="0" dirty="0">
                <a:ln>
                  <a:noFill/>
                </a:ln>
                <a:solidFill>
                  <a:schemeClr val="tx1"/>
                </a:solidFill>
                <a:effectLst/>
                <a:latin typeface="Arial" panose="020B0604020202020204" pitchFamily="34" charset="0"/>
              </a:rPr>
              <a:t> has closed his Michelin-starred Cornerstone restaurant, citing high running costs and shifting diner preferences. This move allows him to focus on his new Shoreditch venture, Pearly Queen​​.</a:t>
            </a:r>
            <a:endParaRPr kumimoji="0" lang="en-US" altLang="en-US" sz="14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rPr>
              <a:t>Upcoming Openings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rPr>
              <a:t>Lane7</a:t>
            </a:r>
            <a:r>
              <a:rPr kumimoji="0" lang="en-US" altLang="en-US" sz="1400" b="0" i="0" u="none" strike="noStrike" cap="none" normalizeH="0" baseline="0" dirty="0">
                <a:ln>
                  <a:noFill/>
                </a:ln>
                <a:solidFill>
                  <a:schemeClr val="tx1"/>
                </a:solidFill>
                <a:effectLst/>
                <a:latin typeface="Arial" panose="020B0604020202020204" pitchFamily="34" charset="0"/>
              </a:rPr>
              <a:t> is set to open a second London site in Camden this summer, featuring premium bowling lanes and various entertainment options. This expansion reflects Lane7's strategy to capitalize on urban entertainment demands​​.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err="1">
                <a:ln>
                  <a:noFill/>
                </a:ln>
                <a:solidFill>
                  <a:schemeClr val="tx1"/>
                </a:solidFill>
                <a:effectLst/>
                <a:latin typeface="Arial" panose="020B0604020202020204" pitchFamily="34" charset="0"/>
              </a:rPr>
              <a:t>Chopstix</a:t>
            </a:r>
            <a:r>
              <a:rPr kumimoji="0" lang="en-US" altLang="en-US" sz="1400" b="0" i="0" u="none" strike="noStrike" cap="none" normalizeH="0" baseline="0" dirty="0">
                <a:ln>
                  <a:noFill/>
                </a:ln>
                <a:solidFill>
                  <a:schemeClr val="tx1"/>
                </a:solidFill>
                <a:effectLst/>
                <a:latin typeface="Arial" panose="020B0604020202020204" pitchFamily="34" charset="0"/>
              </a:rPr>
              <a:t> will open a new site with Welcome Break at Gretna Green Services A74(M), emphasizing their growth in travel hubs and roadside locations​​.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rPr>
              <a:t>The Ivy Collection</a:t>
            </a:r>
            <a:r>
              <a:rPr kumimoji="0" lang="en-US" altLang="en-US" sz="1400" b="0" i="0" u="none" strike="noStrike" cap="none" normalizeH="0" baseline="0" dirty="0">
                <a:ln>
                  <a:noFill/>
                </a:ln>
                <a:solidFill>
                  <a:schemeClr val="tx1"/>
                </a:solidFill>
                <a:effectLst/>
                <a:latin typeface="Arial" panose="020B0604020202020204" pitchFamily="34" charset="0"/>
              </a:rPr>
              <a:t> plans to open in Canterbury, continuing their strategy of expanding into high-footfall, historically rich locations​​.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rPr>
              <a:t>NQ64</a:t>
            </a:r>
            <a:r>
              <a:rPr kumimoji="0" lang="en-US" altLang="en-US" sz="1400" b="0" i="0" u="none" strike="noStrike" cap="none" normalizeH="0" baseline="0" dirty="0">
                <a:ln>
                  <a:noFill/>
                </a:ln>
                <a:solidFill>
                  <a:schemeClr val="tx1"/>
                </a:solidFill>
                <a:effectLst/>
                <a:latin typeface="Arial" panose="020B0604020202020204" pitchFamily="34" charset="0"/>
              </a:rPr>
              <a:t> will open a new site in Leeds this summer, focusing on immersive retro arcade experiences. The founders have resumed day-to-day operations to ensure consistent growth​​.</a:t>
            </a:r>
            <a:endParaRPr kumimoji="0" lang="en-US" altLang="en-US" sz="14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rPr>
              <a:t>Summary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The hospitality industry continues to demonstrate resilience and adaptability, with significant expansions, strategic acquisitions, and innovative responses to market demands. Despite closures and operational challenges, the focus remains on leveraging growth opportunities, enhancing customer experiences, and expanding into new and existing markets.</a:t>
            </a:r>
          </a:p>
          <a:p>
            <a:endParaRPr lang="en-GB" sz="1400" dirty="0"/>
          </a:p>
        </p:txBody>
      </p:sp>
    </p:spTree>
    <p:extLst>
      <p:ext uri="{BB962C8B-B14F-4D97-AF65-F5344CB8AC3E}">
        <p14:creationId xmlns:p14="http://schemas.microsoft.com/office/powerpoint/2010/main" val="55609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6858C-1ACE-CF60-E961-5023C32A93AF}"/>
              </a:ext>
            </a:extLst>
          </p:cNvPr>
          <p:cNvSpPr>
            <a:spLocks noGrp="1"/>
          </p:cNvSpPr>
          <p:nvPr>
            <p:ph type="title"/>
          </p:nvPr>
        </p:nvSpPr>
        <p:spPr>
          <a:xfrm>
            <a:off x="838200" y="1083310"/>
            <a:ext cx="10515600" cy="742315"/>
          </a:xfrm>
        </p:spPr>
        <p:txBody>
          <a:bodyPr>
            <a:normAutofit fontScale="90000"/>
          </a:bodyPr>
          <a:lstStyle/>
          <a:p>
            <a:r>
              <a:rPr lang="en-US" b="1"/>
              <a:t>Moonshot Hospitality Industry Updates</a:t>
            </a:r>
            <a:br>
              <a:rPr lang="en-US" b="1"/>
            </a:br>
            <a:r>
              <a:rPr lang="en-US" b="1"/>
              <a:t>Bar / Club / Restaurant Openings</a:t>
            </a:r>
            <a:br>
              <a:rPr lang="en-US" b="1"/>
            </a:br>
            <a:br>
              <a:rPr lang="en-US"/>
            </a:br>
            <a:endParaRPr lang="en-GB" dirty="0"/>
          </a:p>
        </p:txBody>
      </p:sp>
      <p:sp>
        <p:nvSpPr>
          <p:cNvPr id="10" name="Content Placeholder 9">
            <a:extLst>
              <a:ext uri="{FF2B5EF4-FFF2-40B4-BE49-F238E27FC236}">
                <a16:creationId xmlns:a16="http://schemas.microsoft.com/office/drawing/2014/main" id="{A9AB42DF-AB24-F6FD-5203-7E4EA25896C6}"/>
              </a:ext>
            </a:extLst>
          </p:cNvPr>
          <p:cNvSpPr>
            <a:spLocks noGrp="1"/>
          </p:cNvSpPr>
          <p:nvPr>
            <p:ph idx="1"/>
          </p:nvPr>
        </p:nvSpPr>
        <p:spPr/>
        <p:txBody>
          <a:bodyPr/>
          <a:lstStyle/>
          <a:p>
            <a:endParaRPr lang="en-GB"/>
          </a:p>
        </p:txBody>
      </p:sp>
      <p:pic>
        <p:nvPicPr>
          <p:cNvPr id="12" name="Picture 11">
            <a:extLst>
              <a:ext uri="{FF2B5EF4-FFF2-40B4-BE49-F238E27FC236}">
                <a16:creationId xmlns:a16="http://schemas.microsoft.com/office/drawing/2014/main" id="{E4A76B08-EC90-321F-7DA0-BB9913F9B82D}"/>
              </a:ext>
            </a:extLst>
          </p:cNvPr>
          <p:cNvPicPr>
            <a:picLocks noChangeAspect="1"/>
          </p:cNvPicPr>
          <p:nvPr/>
        </p:nvPicPr>
        <p:blipFill>
          <a:blip r:embed="rId2"/>
          <a:stretch>
            <a:fillRect/>
          </a:stretch>
        </p:blipFill>
        <p:spPr>
          <a:xfrm>
            <a:off x="838200" y="2306320"/>
            <a:ext cx="7020905" cy="3971766"/>
          </a:xfrm>
          <a:prstGeom prst="rect">
            <a:avLst/>
          </a:prstGeom>
        </p:spPr>
      </p:pic>
    </p:spTree>
    <p:extLst>
      <p:ext uri="{BB962C8B-B14F-4D97-AF65-F5344CB8AC3E}">
        <p14:creationId xmlns:p14="http://schemas.microsoft.com/office/powerpoint/2010/main" val="567412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67C5B-8A72-402F-E328-49034A7BAB23}"/>
              </a:ext>
            </a:extLst>
          </p:cNvPr>
          <p:cNvSpPr>
            <a:spLocks noGrp="1"/>
          </p:cNvSpPr>
          <p:nvPr>
            <p:ph type="title"/>
          </p:nvPr>
        </p:nvSpPr>
        <p:spPr/>
        <p:txBody>
          <a:bodyPr/>
          <a:lstStyle/>
          <a:p>
            <a:endParaRPr lang="en-GB"/>
          </a:p>
        </p:txBody>
      </p:sp>
      <p:pic>
        <p:nvPicPr>
          <p:cNvPr id="5" name="Content Placeholder 4">
            <a:extLst>
              <a:ext uri="{FF2B5EF4-FFF2-40B4-BE49-F238E27FC236}">
                <a16:creationId xmlns:a16="http://schemas.microsoft.com/office/drawing/2014/main" id="{B5B97D26-BDF5-C333-DAD4-377F51D42D1F}"/>
              </a:ext>
            </a:extLst>
          </p:cNvPr>
          <p:cNvPicPr>
            <a:picLocks noGrp="1" noChangeAspect="1"/>
          </p:cNvPicPr>
          <p:nvPr>
            <p:ph idx="1"/>
          </p:nvPr>
        </p:nvPicPr>
        <p:blipFill>
          <a:blip r:embed="rId2"/>
          <a:stretch>
            <a:fillRect/>
          </a:stretch>
        </p:blipFill>
        <p:spPr>
          <a:xfrm>
            <a:off x="695960" y="2254885"/>
            <a:ext cx="7614842" cy="4351338"/>
          </a:xfrm>
        </p:spPr>
      </p:pic>
    </p:spTree>
    <p:extLst>
      <p:ext uri="{BB962C8B-B14F-4D97-AF65-F5344CB8AC3E}">
        <p14:creationId xmlns:p14="http://schemas.microsoft.com/office/powerpoint/2010/main" val="2265089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E9795-1261-E031-D4DB-363318431B6F}"/>
              </a:ext>
            </a:extLst>
          </p:cNvPr>
          <p:cNvSpPr>
            <a:spLocks noGrp="1"/>
          </p:cNvSpPr>
          <p:nvPr>
            <p:ph type="title"/>
          </p:nvPr>
        </p:nvSpPr>
        <p:spPr/>
        <p:txBody>
          <a:bodyPr/>
          <a:lstStyle/>
          <a:p>
            <a:endParaRPr lang="en-GB"/>
          </a:p>
        </p:txBody>
      </p:sp>
      <p:pic>
        <p:nvPicPr>
          <p:cNvPr id="5" name="Content Placeholder 4">
            <a:extLst>
              <a:ext uri="{FF2B5EF4-FFF2-40B4-BE49-F238E27FC236}">
                <a16:creationId xmlns:a16="http://schemas.microsoft.com/office/drawing/2014/main" id="{F3F497BD-E122-B54F-621C-B23564E3B4B5}"/>
              </a:ext>
            </a:extLst>
          </p:cNvPr>
          <p:cNvPicPr>
            <a:picLocks noGrp="1" noChangeAspect="1"/>
          </p:cNvPicPr>
          <p:nvPr>
            <p:ph idx="1"/>
          </p:nvPr>
        </p:nvPicPr>
        <p:blipFill>
          <a:blip r:embed="rId2"/>
          <a:stretch>
            <a:fillRect/>
          </a:stretch>
        </p:blipFill>
        <p:spPr>
          <a:xfrm>
            <a:off x="726440" y="2356485"/>
            <a:ext cx="7422361" cy="4351338"/>
          </a:xfrm>
        </p:spPr>
      </p:pic>
    </p:spTree>
    <p:extLst>
      <p:ext uri="{BB962C8B-B14F-4D97-AF65-F5344CB8AC3E}">
        <p14:creationId xmlns:p14="http://schemas.microsoft.com/office/powerpoint/2010/main" val="2715563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C9C1C-A840-5EC0-1ECD-EC5103BED1AD}"/>
              </a:ext>
            </a:extLst>
          </p:cNvPr>
          <p:cNvSpPr>
            <a:spLocks noGrp="1"/>
          </p:cNvSpPr>
          <p:nvPr>
            <p:ph type="title"/>
          </p:nvPr>
        </p:nvSpPr>
        <p:spPr/>
        <p:txBody>
          <a:bodyPr/>
          <a:lstStyle/>
          <a:p>
            <a:r>
              <a:rPr lang="en-US" dirty="0"/>
              <a:t>Business moves</a:t>
            </a:r>
            <a:endParaRPr lang="en-GB" dirty="0"/>
          </a:p>
        </p:txBody>
      </p:sp>
      <p:pic>
        <p:nvPicPr>
          <p:cNvPr id="8" name="Content Placeholder 7">
            <a:extLst>
              <a:ext uri="{FF2B5EF4-FFF2-40B4-BE49-F238E27FC236}">
                <a16:creationId xmlns:a16="http://schemas.microsoft.com/office/drawing/2014/main" id="{3F7AEDF9-ACA2-2A53-4F48-1C74F5CCC581}"/>
              </a:ext>
            </a:extLst>
          </p:cNvPr>
          <p:cNvPicPr>
            <a:picLocks noGrp="1" noChangeAspect="1"/>
          </p:cNvPicPr>
          <p:nvPr>
            <p:ph idx="1"/>
          </p:nvPr>
        </p:nvPicPr>
        <p:blipFill>
          <a:blip r:embed="rId2"/>
          <a:stretch>
            <a:fillRect/>
          </a:stretch>
        </p:blipFill>
        <p:spPr>
          <a:xfrm>
            <a:off x="824965" y="2317784"/>
            <a:ext cx="9421389" cy="4351338"/>
          </a:xfrm>
        </p:spPr>
      </p:pic>
    </p:spTree>
    <p:extLst>
      <p:ext uri="{BB962C8B-B14F-4D97-AF65-F5344CB8AC3E}">
        <p14:creationId xmlns:p14="http://schemas.microsoft.com/office/powerpoint/2010/main" val="38315857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0</TotalTime>
  <Words>654</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Ion Boardroom</vt:lpstr>
      <vt:lpstr>Moonshot openings &amp; Business moves Newsletter</vt:lpstr>
      <vt:lpstr>PowerPoint Presentation</vt:lpstr>
      <vt:lpstr>PowerPoint Presentation</vt:lpstr>
      <vt:lpstr>Moonshot Hospitality Industry Updates Bar / Club / Restaurant Openings  </vt:lpstr>
      <vt:lpstr>PowerPoint Presentation</vt:lpstr>
      <vt:lpstr>PowerPoint Presentation</vt:lpstr>
      <vt:lpstr>Business moves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Thomas</dc:creator>
  <cp:lastModifiedBy>Thomas</cp:lastModifiedBy>
  <cp:revision>1</cp:revision>
  <dcterms:created xsi:type="dcterms:W3CDTF">2024-06-14T08:58:02Z</dcterms:created>
  <dcterms:modified xsi:type="dcterms:W3CDTF">2024-06-14T20:19:17Z</dcterms:modified>
</cp:coreProperties>
</file>