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31263F-F616-4940-BD89-C33DBF97D768}" v="13" dt="2024-07-11T12:13:53.3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" userId="02bcb6dd-12ed-4c8a-8701-2dc4a41a6981" providerId="ADAL" clId="{6931263F-F616-4940-BD89-C33DBF97D768}"/>
    <pc:docChg chg="undo custSel addSld delSld modSld sldOrd">
      <pc:chgData name="Thomas" userId="02bcb6dd-12ed-4c8a-8701-2dc4a41a6981" providerId="ADAL" clId="{6931263F-F616-4940-BD89-C33DBF97D768}" dt="2024-07-11T12:19:22.167" v="135" actId="1076"/>
      <pc:docMkLst>
        <pc:docMk/>
      </pc:docMkLst>
      <pc:sldChg chg="modSp mod">
        <pc:chgData name="Thomas" userId="02bcb6dd-12ed-4c8a-8701-2dc4a41a6981" providerId="ADAL" clId="{6931263F-F616-4940-BD89-C33DBF97D768}" dt="2024-07-11T12:10:05.855" v="67" actId="20577"/>
        <pc:sldMkLst>
          <pc:docMk/>
          <pc:sldMk cId="1994046981" sldId="256"/>
        </pc:sldMkLst>
        <pc:spChg chg="mod">
          <ac:chgData name="Thomas" userId="02bcb6dd-12ed-4c8a-8701-2dc4a41a6981" providerId="ADAL" clId="{6931263F-F616-4940-BD89-C33DBF97D768}" dt="2024-06-14T17:31:23.929" v="42"/>
          <ac:spMkLst>
            <pc:docMk/>
            <pc:sldMk cId="1994046981" sldId="256"/>
            <ac:spMk id="2" creationId="{A656D46C-15E6-2BD5-60EF-B6490A6AAD7D}"/>
          </ac:spMkLst>
        </pc:spChg>
        <pc:spChg chg="mod">
          <ac:chgData name="Thomas" userId="02bcb6dd-12ed-4c8a-8701-2dc4a41a6981" providerId="ADAL" clId="{6931263F-F616-4940-BD89-C33DBF97D768}" dt="2024-07-11T12:10:05.855" v="67" actId="20577"/>
          <ac:spMkLst>
            <pc:docMk/>
            <pc:sldMk cId="1994046981" sldId="256"/>
            <ac:spMk id="3" creationId="{3E70F239-D717-969E-4F73-459FC96282AB}"/>
          </ac:spMkLst>
        </pc:spChg>
      </pc:sldChg>
      <pc:sldChg chg="addSp delSp modSp mod ord setBg delDesignElem">
        <pc:chgData name="Thomas" userId="02bcb6dd-12ed-4c8a-8701-2dc4a41a6981" providerId="ADAL" clId="{6931263F-F616-4940-BD89-C33DBF97D768}" dt="2024-07-11T12:15:24.490" v="119" actId="27636"/>
        <pc:sldMkLst>
          <pc:docMk/>
          <pc:sldMk cId="567412094" sldId="257"/>
        </pc:sldMkLst>
        <pc:spChg chg="mod">
          <ac:chgData name="Thomas" userId="02bcb6dd-12ed-4c8a-8701-2dc4a41a6981" providerId="ADAL" clId="{6931263F-F616-4940-BD89-C33DBF97D768}" dt="2024-06-14T17:31:10.911" v="41" actId="26606"/>
          <ac:spMkLst>
            <pc:docMk/>
            <pc:sldMk cId="567412094" sldId="257"/>
            <ac:spMk id="2" creationId="{5AB6858C-1ACE-CF60-E961-5023C32A93AF}"/>
          </ac:spMkLst>
        </pc:spChg>
        <pc:spChg chg="mod">
          <ac:chgData name="Thomas" userId="02bcb6dd-12ed-4c8a-8701-2dc4a41a6981" providerId="ADAL" clId="{6931263F-F616-4940-BD89-C33DBF97D768}" dt="2024-07-11T12:15:24.490" v="119" actId="27636"/>
          <ac:spMkLst>
            <pc:docMk/>
            <pc:sldMk cId="567412094" sldId="257"/>
            <ac:spMk id="10" creationId="{A9AB42DF-AB24-F6FD-5203-7E4EA25896C6}"/>
          </ac:spMkLst>
        </pc:spChg>
        <pc:grpChg chg="add del">
          <ac:chgData name="Thomas" userId="02bcb6dd-12ed-4c8a-8701-2dc4a41a6981" providerId="ADAL" clId="{6931263F-F616-4940-BD89-C33DBF97D768}" dt="2024-06-14T17:31:10.911" v="41" actId="26606"/>
          <ac:grpSpMkLst>
            <pc:docMk/>
            <pc:sldMk cId="567412094" sldId="257"/>
            <ac:grpSpMk id="17" creationId="{114ED94A-C85D-4CD3-4205-438D21CE6B38}"/>
          </ac:grpSpMkLst>
        </pc:grpChg>
        <pc:picChg chg="del mod">
          <ac:chgData name="Thomas" userId="02bcb6dd-12ed-4c8a-8701-2dc4a41a6981" providerId="ADAL" clId="{6931263F-F616-4940-BD89-C33DBF97D768}" dt="2024-07-11T12:12:22.623" v="90" actId="478"/>
          <ac:picMkLst>
            <pc:docMk/>
            <pc:sldMk cId="567412094" sldId="257"/>
            <ac:picMk id="12" creationId="{E4A76B08-EC90-321F-7DA0-BB9913F9B82D}"/>
          </ac:picMkLst>
        </pc:picChg>
      </pc:sldChg>
      <pc:sldChg chg="modSp del mod">
        <pc:chgData name="Thomas" userId="02bcb6dd-12ed-4c8a-8701-2dc4a41a6981" providerId="ADAL" clId="{6931263F-F616-4940-BD89-C33DBF97D768}" dt="2024-07-11T12:13:27.180" v="99" actId="47"/>
        <pc:sldMkLst>
          <pc:docMk/>
          <pc:sldMk cId="2265089995" sldId="258"/>
        </pc:sldMkLst>
        <pc:spChg chg="mod">
          <ac:chgData name="Thomas" userId="02bcb6dd-12ed-4c8a-8701-2dc4a41a6981" providerId="ADAL" clId="{6931263F-F616-4940-BD89-C33DBF97D768}" dt="2024-06-14T17:31:23.929" v="42"/>
          <ac:spMkLst>
            <pc:docMk/>
            <pc:sldMk cId="2265089995" sldId="258"/>
            <ac:spMk id="2" creationId="{58D67C5B-8A72-402F-E328-49034A7BAB23}"/>
          </ac:spMkLst>
        </pc:spChg>
        <pc:picChg chg="mod">
          <ac:chgData name="Thomas" userId="02bcb6dd-12ed-4c8a-8701-2dc4a41a6981" providerId="ADAL" clId="{6931263F-F616-4940-BD89-C33DBF97D768}" dt="2024-06-14T17:31:54.769" v="48" actId="1076"/>
          <ac:picMkLst>
            <pc:docMk/>
            <pc:sldMk cId="2265089995" sldId="258"/>
            <ac:picMk id="5" creationId="{B5B97D26-BDF5-C333-DAD4-377F51D42D1F}"/>
          </ac:picMkLst>
        </pc:picChg>
      </pc:sldChg>
      <pc:sldChg chg="modSp del mod">
        <pc:chgData name="Thomas" userId="02bcb6dd-12ed-4c8a-8701-2dc4a41a6981" providerId="ADAL" clId="{6931263F-F616-4940-BD89-C33DBF97D768}" dt="2024-07-11T12:13:28.657" v="100" actId="47"/>
        <pc:sldMkLst>
          <pc:docMk/>
          <pc:sldMk cId="2715563020" sldId="259"/>
        </pc:sldMkLst>
        <pc:spChg chg="mod">
          <ac:chgData name="Thomas" userId="02bcb6dd-12ed-4c8a-8701-2dc4a41a6981" providerId="ADAL" clId="{6931263F-F616-4940-BD89-C33DBF97D768}" dt="2024-06-14T17:31:23.929" v="42"/>
          <ac:spMkLst>
            <pc:docMk/>
            <pc:sldMk cId="2715563020" sldId="259"/>
            <ac:spMk id="2" creationId="{A60E9795-1261-E031-D4DB-363318431B6F}"/>
          </ac:spMkLst>
        </pc:spChg>
        <pc:picChg chg="mod">
          <ac:chgData name="Thomas" userId="02bcb6dd-12ed-4c8a-8701-2dc4a41a6981" providerId="ADAL" clId="{6931263F-F616-4940-BD89-C33DBF97D768}" dt="2024-06-14T17:31:59.927" v="49" actId="1076"/>
          <ac:picMkLst>
            <pc:docMk/>
            <pc:sldMk cId="2715563020" sldId="259"/>
            <ac:picMk id="5" creationId="{F3F497BD-E122-B54F-621C-B23564E3B4B5}"/>
          </ac:picMkLst>
        </pc:picChg>
      </pc:sldChg>
      <pc:sldChg chg="modSp del mod">
        <pc:chgData name="Thomas" userId="02bcb6dd-12ed-4c8a-8701-2dc4a41a6981" providerId="ADAL" clId="{6931263F-F616-4940-BD89-C33DBF97D768}" dt="2024-07-11T12:15:35.857" v="120" actId="47"/>
        <pc:sldMkLst>
          <pc:docMk/>
          <pc:sldMk cId="3831585742" sldId="260"/>
        </pc:sldMkLst>
        <pc:spChg chg="mod">
          <ac:chgData name="Thomas" userId="02bcb6dd-12ed-4c8a-8701-2dc4a41a6981" providerId="ADAL" clId="{6931263F-F616-4940-BD89-C33DBF97D768}" dt="2024-06-14T17:31:23.929" v="42"/>
          <ac:spMkLst>
            <pc:docMk/>
            <pc:sldMk cId="3831585742" sldId="260"/>
            <ac:spMk id="2" creationId="{5C2C9C1C-A840-5EC0-1ECD-EC5103BED1AD}"/>
          </ac:spMkLst>
        </pc:spChg>
        <pc:picChg chg="mod">
          <ac:chgData name="Thomas" userId="02bcb6dd-12ed-4c8a-8701-2dc4a41a6981" providerId="ADAL" clId="{6931263F-F616-4940-BD89-C33DBF97D768}" dt="2024-06-14T17:32:05.556" v="50" actId="1076"/>
          <ac:picMkLst>
            <pc:docMk/>
            <pc:sldMk cId="3831585742" sldId="260"/>
            <ac:picMk id="8" creationId="{3F7AEDF9-ACA2-2A53-4F48-1C74F5CCC581}"/>
          </ac:picMkLst>
        </pc:picChg>
      </pc:sldChg>
      <pc:sldChg chg="addSp delSp modSp mod setBg setClrOvrMap">
        <pc:chgData name="Thomas" userId="02bcb6dd-12ed-4c8a-8701-2dc4a41a6981" providerId="ADAL" clId="{6931263F-F616-4940-BD89-C33DBF97D768}" dt="2024-07-11T12:12:12.615" v="87" actId="20577"/>
        <pc:sldMkLst>
          <pc:docMk/>
          <pc:sldMk cId="3357023983" sldId="261"/>
        </pc:sldMkLst>
        <pc:spChg chg="del">
          <ac:chgData name="Thomas" userId="02bcb6dd-12ed-4c8a-8701-2dc4a41a6981" providerId="ADAL" clId="{6931263F-F616-4940-BD89-C33DBF97D768}" dt="2024-06-14T10:11:42.924" v="14" actId="478"/>
          <ac:spMkLst>
            <pc:docMk/>
            <pc:sldMk cId="3357023983" sldId="261"/>
            <ac:spMk id="2" creationId="{514CB15C-BE78-D8A3-A25E-36E49F3E4598}"/>
          </ac:spMkLst>
        </pc:spChg>
        <pc:spChg chg="add mod">
          <ac:chgData name="Thomas" userId="02bcb6dd-12ed-4c8a-8701-2dc4a41a6981" providerId="ADAL" clId="{6931263F-F616-4940-BD89-C33DBF97D768}" dt="2024-07-11T12:12:12.615" v="87" actId="20577"/>
          <ac:spMkLst>
            <pc:docMk/>
            <pc:sldMk cId="3357023983" sldId="261"/>
            <ac:spMk id="2" creationId="{EF1C7D02-8E65-842A-63BC-4710B95E6962}"/>
          </ac:spMkLst>
        </pc:spChg>
        <pc:spChg chg="del">
          <ac:chgData name="Thomas" userId="02bcb6dd-12ed-4c8a-8701-2dc4a41a6981" providerId="ADAL" clId="{6931263F-F616-4940-BD89-C33DBF97D768}" dt="2024-06-14T10:09:49.564" v="0"/>
          <ac:spMkLst>
            <pc:docMk/>
            <pc:sldMk cId="3357023983" sldId="261"/>
            <ac:spMk id="3" creationId="{DFE75438-66C0-80A0-2FDE-726C95D5F70E}"/>
          </ac:spMkLst>
        </pc:spChg>
        <pc:spChg chg="add del mod">
          <ac:chgData name="Thomas" userId="02bcb6dd-12ed-4c8a-8701-2dc4a41a6981" providerId="ADAL" clId="{6931263F-F616-4940-BD89-C33DBF97D768}" dt="2024-07-11T12:12:01.392" v="69" actId="478"/>
          <ac:spMkLst>
            <pc:docMk/>
            <pc:sldMk cId="3357023983" sldId="261"/>
            <ac:spMk id="4" creationId="{E0DA2488-4F3C-EDCB-8D71-B45351925647}"/>
          </ac:spMkLst>
        </pc:spChg>
        <pc:spChg chg="add del mod">
          <ac:chgData name="Thomas" userId="02bcb6dd-12ed-4c8a-8701-2dc4a41a6981" providerId="ADAL" clId="{6931263F-F616-4940-BD89-C33DBF97D768}" dt="2024-06-14T10:11:44.710" v="15" actId="478"/>
          <ac:spMkLst>
            <pc:docMk/>
            <pc:sldMk cId="3357023983" sldId="261"/>
            <ac:spMk id="6" creationId="{63D456F2-A7E5-3987-2F9F-ADDDE3C331B1}"/>
          </ac:spMkLst>
        </pc:spChg>
        <pc:spChg chg="add del">
          <ac:chgData name="Thomas" userId="02bcb6dd-12ed-4c8a-8701-2dc4a41a6981" providerId="ADAL" clId="{6931263F-F616-4940-BD89-C33DBF97D768}" dt="2024-06-14T17:30:58.896" v="30" actId="26606"/>
          <ac:spMkLst>
            <pc:docMk/>
            <pc:sldMk cId="3357023983" sldId="261"/>
            <ac:spMk id="9" creationId="{324E43EB-867C-4B35-9A5C-E435157C7297}"/>
          </ac:spMkLst>
        </pc:spChg>
        <pc:spChg chg="add del">
          <ac:chgData name="Thomas" userId="02bcb6dd-12ed-4c8a-8701-2dc4a41a6981" providerId="ADAL" clId="{6931263F-F616-4940-BD89-C33DBF97D768}" dt="2024-06-14T17:31:01.835" v="34" actId="26606"/>
          <ac:spMkLst>
            <pc:docMk/>
            <pc:sldMk cId="3357023983" sldId="261"/>
            <ac:spMk id="10" creationId="{6E0488BA-180E-40D8-8350-4B179179556B}"/>
          </ac:spMkLst>
        </pc:spChg>
        <pc:spChg chg="add del">
          <ac:chgData name="Thomas" userId="02bcb6dd-12ed-4c8a-8701-2dc4a41a6981" providerId="ADAL" clId="{6931263F-F616-4940-BD89-C33DBF97D768}" dt="2024-06-14T17:30:58.896" v="30" actId="26606"/>
          <ac:spMkLst>
            <pc:docMk/>
            <pc:sldMk cId="3357023983" sldId="261"/>
            <ac:spMk id="11" creationId="{A7C0F5DA-B59F-4F13-8BB8-FFD8F2C572BC}"/>
          </ac:spMkLst>
        </pc:spChg>
        <pc:spChg chg="add del">
          <ac:chgData name="Thomas" userId="02bcb6dd-12ed-4c8a-8701-2dc4a41a6981" providerId="ADAL" clId="{6931263F-F616-4940-BD89-C33DBF97D768}" dt="2024-06-14T17:30:58.896" v="30" actId="26606"/>
          <ac:spMkLst>
            <pc:docMk/>
            <pc:sldMk cId="3357023983" sldId="261"/>
            <ac:spMk id="13" creationId="{9CEA1DEC-CC9E-4776-9E08-048A15BFA6CA}"/>
          </ac:spMkLst>
        </pc:spChg>
        <pc:spChg chg="add del">
          <ac:chgData name="Thomas" userId="02bcb6dd-12ed-4c8a-8701-2dc4a41a6981" providerId="ADAL" clId="{6931263F-F616-4940-BD89-C33DBF97D768}" dt="2024-06-14T17:30:58.896" v="30" actId="26606"/>
          <ac:spMkLst>
            <pc:docMk/>
            <pc:sldMk cId="3357023983" sldId="261"/>
            <ac:spMk id="15" creationId="{9CE399CF-F4B8-4832-A8CB-B93F6B1EF44B}"/>
          </ac:spMkLst>
        </pc:spChg>
        <pc:spChg chg="add del">
          <ac:chgData name="Thomas" userId="02bcb6dd-12ed-4c8a-8701-2dc4a41a6981" providerId="ADAL" clId="{6931263F-F616-4940-BD89-C33DBF97D768}" dt="2024-06-14T17:30:58.896" v="30" actId="26606"/>
          <ac:spMkLst>
            <pc:docMk/>
            <pc:sldMk cId="3357023983" sldId="261"/>
            <ac:spMk id="17" creationId="{1F23E73A-FDC8-462C-83C1-3AA8961449CF}"/>
          </ac:spMkLst>
        </pc:spChg>
        <pc:spChg chg="add del">
          <ac:chgData name="Thomas" userId="02bcb6dd-12ed-4c8a-8701-2dc4a41a6981" providerId="ADAL" clId="{6931263F-F616-4940-BD89-C33DBF97D768}" dt="2024-06-14T17:31:00.344" v="32" actId="26606"/>
          <ac:spMkLst>
            <pc:docMk/>
            <pc:sldMk cId="3357023983" sldId="261"/>
            <ac:spMk id="19" creationId="{712E451E-151A-4910-BF41-6A040B65982B}"/>
          </ac:spMkLst>
        </pc:spChg>
        <pc:spChg chg="add del">
          <ac:chgData name="Thomas" userId="02bcb6dd-12ed-4c8a-8701-2dc4a41a6981" providerId="ADAL" clId="{6931263F-F616-4940-BD89-C33DBF97D768}" dt="2024-06-14T17:31:00.344" v="32" actId="26606"/>
          <ac:spMkLst>
            <pc:docMk/>
            <pc:sldMk cId="3357023983" sldId="261"/>
            <ac:spMk id="20" creationId="{C296EFE4-A70C-4388-9A15-3F657B6615FD}"/>
          </ac:spMkLst>
        </pc:spChg>
        <pc:spChg chg="add del">
          <ac:chgData name="Thomas" userId="02bcb6dd-12ed-4c8a-8701-2dc4a41a6981" providerId="ADAL" clId="{6931263F-F616-4940-BD89-C33DBF97D768}" dt="2024-06-14T17:31:00.344" v="32" actId="26606"/>
          <ac:spMkLst>
            <pc:docMk/>
            <pc:sldMk cId="3357023983" sldId="261"/>
            <ac:spMk id="21" creationId="{425EBAFC-9388-432A-BCFD-EEA2F410D8EC}"/>
          </ac:spMkLst>
        </pc:spChg>
        <pc:spChg chg="add del">
          <ac:chgData name="Thomas" userId="02bcb6dd-12ed-4c8a-8701-2dc4a41a6981" providerId="ADAL" clId="{6931263F-F616-4940-BD89-C33DBF97D768}" dt="2024-06-14T17:31:04.185" v="36" actId="26606"/>
          <ac:spMkLst>
            <pc:docMk/>
            <pc:sldMk cId="3357023983" sldId="261"/>
            <ac:spMk id="30" creationId="{CC28BCC9-4093-4FD5-83EB-7EC297F51396}"/>
          </ac:spMkLst>
        </pc:spChg>
        <pc:spChg chg="add del">
          <ac:chgData name="Thomas" userId="02bcb6dd-12ed-4c8a-8701-2dc4a41a6981" providerId="ADAL" clId="{6931263F-F616-4940-BD89-C33DBF97D768}" dt="2024-06-14T17:31:07.932" v="38" actId="26606"/>
          <ac:spMkLst>
            <pc:docMk/>
            <pc:sldMk cId="3357023983" sldId="261"/>
            <ac:spMk id="33" creationId="{FB3EF4D6-026A-4D52-B916-967329EE3FFE}"/>
          </ac:spMkLst>
        </pc:spChg>
        <pc:spChg chg="add del">
          <ac:chgData name="Thomas" userId="02bcb6dd-12ed-4c8a-8701-2dc4a41a6981" providerId="ADAL" clId="{6931263F-F616-4940-BD89-C33DBF97D768}" dt="2024-06-14T17:31:07.932" v="38" actId="26606"/>
          <ac:spMkLst>
            <pc:docMk/>
            <pc:sldMk cId="3357023983" sldId="261"/>
            <ac:spMk id="34" creationId="{4DB4846F-6AA5-4DB3-9581-D95F22BD5662}"/>
          </ac:spMkLst>
        </pc:spChg>
        <pc:spChg chg="add del">
          <ac:chgData name="Thomas" userId="02bcb6dd-12ed-4c8a-8701-2dc4a41a6981" providerId="ADAL" clId="{6931263F-F616-4940-BD89-C33DBF97D768}" dt="2024-06-14T17:31:07.932" v="38" actId="26606"/>
          <ac:spMkLst>
            <pc:docMk/>
            <pc:sldMk cId="3357023983" sldId="261"/>
            <ac:spMk id="35" creationId="{D54EC22E-2292-4292-A80B-E81DF64BFB26}"/>
          </ac:spMkLst>
        </pc:spChg>
        <pc:spChg chg="add del">
          <ac:chgData name="Thomas" userId="02bcb6dd-12ed-4c8a-8701-2dc4a41a6981" providerId="ADAL" clId="{6931263F-F616-4940-BD89-C33DBF97D768}" dt="2024-06-14T17:31:07.932" v="38" actId="26606"/>
          <ac:spMkLst>
            <pc:docMk/>
            <pc:sldMk cId="3357023983" sldId="261"/>
            <ac:spMk id="36" creationId="{CC1C7165-8A3A-44EB-88D0-4EFA36A004E2}"/>
          </ac:spMkLst>
        </pc:spChg>
        <pc:spChg chg="add del">
          <ac:chgData name="Thomas" userId="02bcb6dd-12ed-4c8a-8701-2dc4a41a6981" providerId="ADAL" clId="{6931263F-F616-4940-BD89-C33DBF97D768}" dt="2024-06-14T17:31:07.932" v="38" actId="26606"/>
          <ac:spMkLst>
            <pc:docMk/>
            <pc:sldMk cId="3357023983" sldId="261"/>
            <ac:spMk id="37" creationId="{A1081473-BB93-49A4-B605-4E2053739770}"/>
          </ac:spMkLst>
        </pc:spChg>
        <pc:spChg chg="add del">
          <ac:chgData name="Thomas" userId="02bcb6dd-12ed-4c8a-8701-2dc4a41a6981" providerId="ADAL" clId="{6931263F-F616-4940-BD89-C33DBF97D768}" dt="2024-06-14T17:31:07.932" v="38" actId="26606"/>
          <ac:spMkLst>
            <pc:docMk/>
            <pc:sldMk cId="3357023983" sldId="261"/>
            <ac:spMk id="38" creationId="{E0DA2488-4F3C-EDCB-8D71-B45351925647}"/>
          </ac:spMkLst>
        </pc:spChg>
        <pc:grpChg chg="add del">
          <ac:chgData name="Thomas" userId="02bcb6dd-12ed-4c8a-8701-2dc4a41a6981" providerId="ADAL" clId="{6931263F-F616-4940-BD89-C33DBF97D768}" dt="2024-06-14T17:31:04.185" v="36" actId="26606"/>
          <ac:grpSpMkLst>
            <pc:docMk/>
            <pc:sldMk cId="3357023983" sldId="261"/>
            <ac:grpSpMk id="25" creationId="{08BCF048-8940-4354-B9EC-5AD74E283CE3}"/>
          </ac:grpSpMkLst>
        </pc:grpChg>
        <pc:graphicFrameChg chg="add del">
          <ac:chgData name="Thomas" userId="02bcb6dd-12ed-4c8a-8701-2dc4a41a6981" providerId="ADAL" clId="{6931263F-F616-4940-BD89-C33DBF97D768}" dt="2024-06-14T17:31:04.185" v="36" actId="26606"/>
          <ac:graphicFrameMkLst>
            <pc:docMk/>
            <pc:sldMk cId="3357023983" sldId="261"/>
            <ac:graphicFrameMk id="31" creationId="{CA691788-ACD8-D6F6-BFA0-4A7C338C7E7A}"/>
          </ac:graphicFrameMkLst>
        </pc:graphicFrameChg>
        <pc:picChg chg="add del">
          <ac:chgData name="Thomas" userId="02bcb6dd-12ed-4c8a-8701-2dc4a41a6981" providerId="ADAL" clId="{6931263F-F616-4940-BD89-C33DBF97D768}" dt="2024-06-14T17:31:01.835" v="34" actId="26606"/>
          <ac:picMkLst>
            <pc:docMk/>
            <pc:sldMk cId="3357023983" sldId="261"/>
            <ac:picMk id="23" creationId="{CABC3990-124A-FBE2-2F15-CD4C38388DE7}"/>
          </ac:picMkLst>
        </pc:picChg>
      </pc:sldChg>
      <pc:sldChg chg="addSp delSp modSp new del mod">
        <pc:chgData name="Thomas" userId="02bcb6dd-12ed-4c8a-8701-2dc4a41a6981" providerId="ADAL" clId="{6931263F-F616-4940-BD89-C33DBF97D768}" dt="2024-07-11T12:14:28.493" v="107" actId="47"/>
        <pc:sldMkLst>
          <pc:docMk/>
          <pc:sldMk cId="55609983" sldId="262"/>
        </pc:sldMkLst>
        <pc:spChg chg="del">
          <ac:chgData name="Thomas" userId="02bcb6dd-12ed-4c8a-8701-2dc4a41a6981" providerId="ADAL" clId="{6931263F-F616-4940-BD89-C33DBF97D768}" dt="2024-06-14T10:12:10.486" v="19" actId="478"/>
          <ac:spMkLst>
            <pc:docMk/>
            <pc:sldMk cId="55609983" sldId="262"/>
            <ac:spMk id="2" creationId="{A171414D-0E4B-9235-3C4F-5D8589383474}"/>
          </ac:spMkLst>
        </pc:spChg>
        <pc:spChg chg="del mod">
          <ac:chgData name="Thomas" userId="02bcb6dd-12ed-4c8a-8701-2dc4a41a6981" providerId="ADAL" clId="{6931263F-F616-4940-BD89-C33DBF97D768}" dt="2024-07-11T12:12:19.075" v="89" actId="478"/>
          <ac:spMkLst>
            <pc:docMk/>
            <pc:sldMk cId="55609983" sldId="262"/>
            <ac:spMk id="3" creationId="{DA2E040A-66F2-3D8E-7E0F-61196C51AB75}"/>
          </ac:spMkLst>
        </pc:spChg>
        <pc:spChg chg="add mod">
          <ac:chgData name="Thomas" userId="02bcb6dd-12ed-4c8a-8701-2dc4a41a6981" providerId="ADAL" clId="{6931263F-F616-4940-BD89-C33DBF97D768}" dt="2024-07-11T12:12:19.075" v="89" actId="478"/>
          <ac:spMkLst>
            <pc:docMk/>
            <pc:sldMk cId="55609983" sldId="262"/>
            <ac:spMk id="4" creationId="{53429009-4050-E614-03CD-592370425905}"/>
          </ac:spMkLst>
        </pc:spChg>
        <pc:spChg chg="add mod">
          <ac:chgData name="Thomas" userId="02bcb6dd-12ed-4c8a-8701-2dc4a41a6981" providerId="ADAL" clId="{6931263F-F616-4940-BD89-C33DBF97D768}" dt="2024-07-11T12:14:13.218" v="106" actId="14100"/>
          <ac:spMkLst>
            <pc:docMk/>
            <pc:sldMk cId="55609983" sldId="262"/>
            <ac:spMk id="5" creationId="{48CBE749-23EC-7932-AD52-0F7893C77F2F}"/>
          </ac:spMkLst>
        </pc:spChg>
      </pc:sldChg>
      <pc:sldChg chg="modSp new mod">
        <pc:chgData name="Thomas" userId="02bcb6dd-12ed-4c8a-8701-2dc4a41a6981" providerId="ADAL" clId="{6931263F-F616-4940-BD89-C33DBF97D768}" dt="2024-07-11T12:19:22.167" v="135" actId="1076"/>
        <pc:sldMkLst>
          <pc:docMk/>
          <pc:sldMk cId="4063245161" sldId="263"/>
        </pc:sldMkLst>
        <pc:spChg chg="mod">
          <ac:chgData name="Thomas" userId="02bcb6dd-12ed-4c8a-8701-2dc4a41a6981" providerId="ADAL" clId="{6931263F-F616-4940-BD89-C33DBF97D768}" dt="2024-07-11T12:19:22.167" v="135" actId="1076"/>
          <ac:spMkLst>
            <pc:docMk/>
            <pc:sldMk cId="4063245161" sldId="263"/>
            <ac:spMk id="2" creationId="{CFC834B6-FFD9-C81A-1B04-0AF884FF752B}"/>
          </ac:spMkLst>
        </pc:spChg>
        <pc:spChg chg="mod">
          <ac:chgData name="Thomas" userId="02bcb6dd-12ed-4c8a-8701-2dc4a41a6981" providerId="ADAL" clId="{6931263F-F616-4940-BD89-C33DBF97D768}" dt="2024-07-11T12:14:49.975" v="111" actId="27636"/>
          <ac:spMkLst>
            <pc:docMk/>
            <pc:sldMk cId="4063245161" sldId="263"/>
            <ac:spMk id="3" creationId="{960AE1DD-9D3A-A840-6673-BB964753F931}"/>
          </ac:spMkLst>
        </pc:spChg>
      </pc:sldChg>
      <pc:sldChg chg="addSp delSp modSp add mod">
        <pc:chgData name="Thomas" userId="02bcb6dd-12ed-4c8a-8701-2dc4a41a6981" providerId="ADAL" clId="{6931263F-F616-4940-BD89-C33DBF97D768}" dt="2024-07-11T12:19:16.904" v="134" actId="1076"/>
        <pc:sldMkLst>
          <pc:docMk/>
          <pc:sldMk cId="3739206322" sldId="264"/>
        </pc:sldMkLst>
        <pc:spChg chg="mod">
          <ac:chgData name="Thomas" userId="02bcb6dd-12ed-4c8a-8701-2dc4a41a6981" providerId="ADAL" clId="{6931263F-F616-4940-BD89-C33DBF97D768}" dt="2024-07-11T12:19:16.904" v="134" actId="1076"/>
          <ac:spMkLst>
            <pc:docMk/>
            <pc:sldMk cId="3739206322" sldId="264"/>
            <ac:spMk id="2" creationId="{CFC834B6-FFD9-C81A-1B04-0AF884FF752B}"/>
          </ac:spMkLst>
        </pc:spChg>
        <pc:spChg chg="del">
          <ac:chgData name="Thomas" userId="02bcb6dd-12ed-4c8a-8701-2dc4a41a6981" providerId="ADAL" clId="{6931263F-F616-4940-BD89-C33DBF97D768}" dt="2024-07-11T12:15:44.661" v="122" actId="478"/>
          <ac:spMkLst>
            <pc:docMk/>
            <pc:sldMk cId="3739206322" sldId="264"/>
            <ac:spMk id="3" creationId="{960AE1DD-9D3A-A840-6673-BB964753F931}"/>
          </ac:spMkLst>
        </pc:spChg>
        <pc:spChg chg="add mod">
          <ac:chgData name="Thomas" userId="02bcb6dd-12ed-4c8a-8701-2dc4a41a6981" providerId="ADAL" clId="{6931263F-F616-4940-BD89-C33DBF97D768}" dt="2024-07-11T12:15:58.350" v="126" actId="27636"/>
          <ac:spMkLst>
            <pc:docMk/>
            <pc:sldMk cId="3739206322" sldId="264"/>
            <ac:spMk id="5" creationId="{43F9BB44-FA68-2E7E-2B9D-1BE3626AE152}"/>
          </ac:spMkLst>
        </pc:spChg>
        <pc:spChg chg="add del">
          <ac:chgData name="Thomas" userId="02bcb6dd-12ed-4c8a-8701-2dc4a41a6981" providerId="ADAL" clId="{6931263F-F616-4940-BD89-C33DBF97D768}" dt="2024-07-11T12:19:03.619" v="131" actId="22"/>
          <ac:spMkLst>
            <pc:docMk/>
            <pc:sldMk cId="3739206322" sldId="264"/>
            <ac:spMk id="7" creationId="{FECCF553-A692-EB91-A518-3D888F6EFB10}"/>
          </ac:spMkLst>
        </pc:spChg>
      </pc:sldChg>
      <pc:sldChg chg="addSp delSp modSp add del mod">
        <pc:chgData name="Thomas" userId="02bcb6dd-12ed-4c8a-8701-2dc4a41a6981" providerId="ADAL" clId="{6931263F-F616-4940-BD89-C33DBF97D768}" dt="2024-07-11T12:19:08.931" v="133" actId="2696"/>
        <pc:sldMkLst>
          <pc:docMk/>
          <pc:sldMk cId="3436119609" sldId="265"/>
        </pc:sldMkLst>
        <pc:spChg chg="add mod">
          <ac:chgData name="Thomas" userId="02bcb6dd-12ed-4c8a-8701-2dc4a41a6981" providerId="ADAL" clId="{6931263F-F616-4940-BD89-C33DBF97D768}" dt="2024-07-11T12:16:08.401" v="128" actId="478"/>
          <ac:spMkLst>
            <pc:docMk/>
            <pc:sldMk cId="3436119609" sldId="265"/>
            <ac:spMk id="4" creationId="{66817BAB-0202-100C-1C02-21F1BB7B4531}"/>
          </ac:spMkLst>
        </pc:spChg>
        <pc:spChg chg="del">
          <ac:chgData name="Thomas" userId="02bcb6dd-12ed-4c8a-8701-2dc4a41a6981" providerId="ADAL" clId="{6931263F-F616-4940-BD89-C33DBF97D768}" dt="2024-07-11T12:16:08.401" v="128" actId="478"/>
          <ac:spMkLst>
            <pc:docMk/>
            <pc:sldMk cId="3436119609" sldId="265"/>
            <ac:spMk id="5" creationId="{43F9BB44-FA68-2E7E-2B9D-1BE3626AE1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19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65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348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681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244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53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592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102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6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9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220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20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28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72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85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15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97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C657D12-6EF9-465E-ADEF-37BD8FFCF92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5388624-20A4-4BF4-906C-8B3A2DDCA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05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6D46C-15E6-2BD5-60EF-B6490A6AA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Moonshot openings &amp; Business moves Newsletter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70F239-D717-969E-4F73-459FC96282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Mid Jule update</a:t>
            </a:r>
          </a:p>
          <a:p>
            <a:endParaRPr lang="en-US" dirty="0"/>
          </a:p>
          <a:p>
            <a:r>
              <a:rPr lang="en-US" dirty="0"/>
              <a:t>Summary</a:t>
            </a:r>
          </a:p>
          <a:p>
            <a:r>
              <a:rPr lang="en-US" dirty="0"/>
              <a:t>Full recently announced openings</a:t>
            </a:r>
          </a:p>
          <a:p>
            <a:r>
              <a:rPr lang="en-US" dirty="0"/>
              <a:t>Changes of ownership / Restructures / Acquisitions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04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1C7D02-8E65-842A-63BC-4710B95E6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Executive Summary: Hospitality Openings Schedule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hospitality sector is experiencing a surge in new openings. Spinners is expanding in Solihull, Northampton, and Colchester. Birmingham's Arcadian welcomes Seafood City on 1 July, and Elements opens in Bearsden, Glasgow, on 11 July.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 plans multiple openings in Hampstead, Cobham, Exeter, Liverpool, Leeds, Park Row, Portsmouth, York, and Knowle. Bobo &amp; Wild is set for East Village, Stratford, and Mother Mercy opens in Sheepfolds Stables, Sunderland, this summer.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Burger Drop expands to Whitley Bay and Sunderland, with </a:t>
            </a: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Dhakaah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launching in Camden on 24 July. The Dusty Knuckle will open in Highbury Fields, North London, and </a:t>
            </a: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Bohem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Brewery in Finsbury Park.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Pantry starts at Old Bailey and Mansion House on 1 September. The Ivy and The Ivy Asia plan a Christmas 2024 opening in Belfast. </a:t>
            </a: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Chaiiwala's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first university site opens in Calgary, Canada, with additional openings from Pure Padel in Manchester and </a:t>
            </a: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Roladin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Kingly Court this autumn.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/>
              <a:t>Full list below</a:t>
            </a:r>
          </a:p>
        </p:txBody>
      </p:sp>
    </p:spTree>
    <p:extLst>
      <p:ext uri="{BB962C8B-B14F-4D97-AF65-F5344CB8AC3E}">
        <p14:creationId xmlns:p14="http://schemas.microsoft.com/office/powerpoint/2010/main" val="335702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6858C-1ACE-CF60-E961-5023C32A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3310"/>
            <a:ext cx="10515600" cy="74231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Moonshot Hospitality Industry Updates</a:t>
            </a:r>
            <a:br>
              <a:rPr lang="en-US" b="1" dirty="0"/>
            </a:br>
            <a:r>
              <a:rPr lang="en-US" b="1" dirty="0"/>
              <a:t>Bar / Club / Restaurant Openings</a:t>
            </a:r>
            <a:br>
              <a:rPr lang="en-US" b="1" dirty="0"/>
            </a:br>
            <a:br>
              <a:rPr lang="en-US" dirty="0"/>
            </a:b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9AB42DF-AB24-F6FD-5203-7E4EA2589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15600" cy="3416300"/>
          </a:xfrm>
        </p:spPr>
        <p:txBody>
          <a:bodyPr numCol="4">
            <a:normAutofit fontScale="3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Venue Openings Planned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Spinners, Solihull,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Spinners, Northampton,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Spinners, Colchester,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Seafood City, Arcadian, Birmingham, 1 July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North Norfolk Cellars, Wells-next-the-Sea,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Elements, Bearsden, Glasgow, 11 July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Squid, Hampstead,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Squid, Cobham,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Squid, Exeter,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Squid, Liverpool,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Squid, Leeds,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Squid, Park Row,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Squid, Portsmouth,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Squid, York,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Giggling Squid, Knowle, West Midlands,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Bobo &amp; Wild, East Village, Stratford,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Burger Drop, Whitley Bay, Summer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Burger Drop, Sunderland, Summer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Mother Mercy, Sheepfolds Stables, Sunderland, Summer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Dhakaah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Hawley Wharf, Camden, 24 July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Malo, St James' Street, Brighton, Summer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Dusty Knuckle, Highbury Fields, North London,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Bohem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Brewery, Nicholas Nickleby, Finsbury Park,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Batch’d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Meadowhall, Sheffield, Not specified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 Soba, Sold site, Edinburgh, Now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Gainford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Group, £200m hotel and apartments complex, Newcastle, 2025 •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Andras House, Marcus Hotel Portrush, Northern Ireland, 2025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Costa Coffee, Latest store design, Tooley Street London, Now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Knoops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Hot chocolate shop, Leeds, Now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Welcome Break, Motorway services, Bridgwater Somerset, End of 2024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Greene King, Hickory’s Smokehouse, </a:t>
            </a: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Gamston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Nottinghamshire, Now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Sidemen, New retail range with Iceland Foods, Hackney London, End of June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Slim Chickens, New restaurant, Somerset, 21 June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Supermac’s, Airport debut, Dublin, Now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Group, 120-plus sites, UK, Next three years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Brasseria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Family, Business acquisition, London, Now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Parogon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Group, Willow concept, Telford </a:t>
            </a: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Southwater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End of September •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Shake Shack, New site, Birmingham, Now •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London Beer Factory, The Ten Bells, Spitalfields London, Now •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Lucky B’s, Head of Operations, Glasgow, Now •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41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34B6-FFD9-C81A-1B04-0AF884FF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301328"/>
            <a:ext cx="8761413" cy="706964"/>
          </a:xfrm>
        </p:spPr>
        <p:txBody>
          <a:bodyPr/>
          <a:lstStyle/>
          <a:p>
            <a:r>
              <a:rPr lang="en-US" b="1" dirty="0"/>
              <a:t>Moonshot Hospitality Industry Updates</a:t>
            </a:r>
            <a:br>
              <a:rPr lang="en-US" b="1" dirty="0"/>
            </a:br>
            <a:r>
              <a:rPr lang="en-US" b="1" dirty="0"/>
              <a:t>Bar / Club / Restaurant Openings</a:t>
            </a:r>
            <a:br>
              <a:rPr lang="en-US" b="1" dirty="0"/>
            </a:b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AE1DD-9D3A-A840-6673-BB964753F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229326" cy="3416300"/>
          </a:xfrm>
        </p:spPr>
        <p:txBody>
          <a:bodyPr numCol="4">
            <a:normAutofit fontScale="40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Phat Buns, Manchester, Not specified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Pantry, Old Bailey and Mansion House, 1 September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Ivy, Belfast, Christmas 2024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Ivy Asia, Belfast, Christmas 2024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Taittinger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winery – Kent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Farmer J, Bloomsbury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Roladin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Kingly Court, Autumn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Heartwood, Reading, Now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Anglian Inns, Norfolk relaunch, Now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Wells &amp; Co, Strasbourg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Left handed giant, Bristol, Now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 food city, Birmingham, July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 </a:t>
            </a: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Blaize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Norfolk, Now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Townsend, Glasgow, July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Sbarro, Drive thru – Cleckheaton, West Yorkshire more planned, July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Blank street coffee, Birmingham, imminent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Blank street coffee, Edinburgh, imminent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Urban Greens, City of London, August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Wilkins/</a:t>
            </a: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robinson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Wildmore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Bromsgrove, unknown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Chaiiwala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Opening of first university site in Calgary, Canada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Nest – Green king, Chesham, now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Slim Chickens, Basingstoke, August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Burger drop, Sunderland, Sept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Westmorland – New motorway services, Cheshire, Later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Bounce central, Lincoln, unknown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Wingstop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London Wood green, Now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Dhakaah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London Camden, July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Meah/</a:t>
            </a:r>
            <a:r>
              <a:rPr lang="en-GB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morris</a:t>
            </a:r>
            <a:r>
              <a:rPr lang="en-GB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Caernarfon, Summer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Pure Padel, Padel business, Manchester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Butlers</a:t>
            </a:r>
            <a:r>
              <a:rPr lang="it-IT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coffee, </a:t>
            </a:r>
            <a:r>
              <a:rPr lang="it-IT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Notts</a:t>
            </a:r>
            <a:r>
              <a:rPr lang="it-IT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Autumn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Wagamama, Walton-on-Thames, Now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Fish&amp;Forest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York Grape Lane, Now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Board Room, Folkestone, Now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 Chang’s, London, Tail end of this year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Breakfast Club, London Waterloo, Unknown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Giggling Squid, Muswell Hill, July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Celler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Can Roca, Speyside, Later this year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Chopstix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Devon Cliffs and </a:t>
            </a: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Hafan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Môr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This month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Alley Cats Pizza, Chelsea King’s Road, August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245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34B6-FFD9-C81A-1B04-0AF884FF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270848"/>
            <a:ext cx="8761413" cy="706964"/>
          </a:xfrm>
        </p:spPr>
        <p:txBody>
          <a:bodyPr/>
          <a:lstStyle/>
          <a:p>
            <a:r>
              <a:rPr lang="en-US" b="1" dirty="0"/>
              <a:t>Moonshot Hospitality Industry Updates</a:t>
            </a:r>
            <a:br>
              <a:rPr lang="en-US" b="1" dirty="0"/>
            </a:br>
            <a:r>
              <a:rPr lang="en-US" b="1" dirty="0"/>
              <a:t>Bar / Club / Restaurant Openings</a:t>
            </a:r>
            <a:br>
              <a:rPr lang="en-US" b="1" dirty="0"/>
            </a:br>
            <a:br>
              <a:rPr lang="en-US" dirty="0"/>
            </a:b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F9BB44-FA68-2E7E-2B9D-1BE3626AE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 fontScale="6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Livelyhood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Pub Group, Community hub focus, London, Now •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Travelodge, 40 potential sites, South West, Now •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Costley &amp; Costley, Trade picking up, Ayrshire, Current financial year •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Really Local Group, Fifth site opening, Sutton, 21 June •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Lakedown</a:t>
            </a: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Brewing Co, First pub acquisition, Hawkhurst Kent, Now •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BrewDog, Social Tip app launch, Summer 2024 •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Rhubarb Hospitality Collection, Catering contract, Camden Town Hall London, Winter 2024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Society, Expansion plan, Birmingham One Colmore Square, Now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PJT Restaurants, Increased turnover and profit, Essex, End of 2023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Livelyhood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Pub Group, Community hub creation, Wanstead High Street, 2024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Travelodge, New hotel openings, Bristol Abbey Wood, Now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Cocotte, Sixth site opening, Richmond, Next month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Costley &amp; Costley, Trade picking up, Ayrshire, Current financial year • Really Local Group, Fifth site opening, Sutton, 21 June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Lakedown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Brewing Co, First pub acquisition, Hawkhurst Kent, Now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BrewDog, Social Tip app launch, Summer 2024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Rhubarb Hospitality Collection, Catering contract, Camden Town Hall London, Winter 2024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Society, Expansion plan, Birmingham One Colmore Square, Now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Bobo Social, South London site closure, Elephant Park, Now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Patisserie Valerie, More cafes reopening and business-to-business arm launch, Now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20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1156</Words>
  <Application>Microsoft Office PowerPoint</Application>
  <PresentationFormat>Widescreen</PresentationFormat>
  <Paragraphs>114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Symbol</vt:lpstr>
      <vt:lpstr>Times New Roman</vt:lpstr>
      <vt:lpstr>Wingdings 3</vt:lpstr>
      <vt:lpstr>Ion Boardroom</vt:lpstr>
      <vt:lpstr>Moonshot openings &amp; Business moves Newsletter</vt:lpstr>
      <vt:lpstr>PowerPoint Presentation</vt:lpstr>
      <vt:lpstr>Moonshot Hospitality Industry Updates Bar / Club / Restaurant Openings  </vt:lpstr>
      <vt:lpstr>Moonshot Hospitality Industry Updates Bar / Club / Restaurant Openings  </vt:lpstr>
      <vt:lpstr>Moonshot Hospitality Industry Updates Bar / Club / Restaurant Openings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</dc:creator>
  <cp:lastModifiedBy>Thomas</cp:lastModifiedBy>
  <cp:revision>1</cp:revision>
  <dcterms:created xsi:type="dcterms:W3CDTF">2024-06-14T08:58:02Z</dcterms:created>
  <dcterms:modified xsi:type="dcterms:W3CDTF">2024-07-11T12:19:22Z</dcterms:modified>
</cp:coreProperties>
</file>